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4"/>
  </p:notesMasterIdLst>
  <p:handoutMasterIdLst>
    <p:handoutMasterId r:id="rId35"/>
  </p:handoutMasterIdLst>
  <p:sldIdLst>
    <p:sldId id="355" r:id="rId5"/>
    <p:sldId id="383" r:id="rId6"/>
    <p:sldId id="379" r:id="rId7"/>
    <p:sldId id="309" r:id="rId8"/>
    <p:sldId id="356" r:id="rId9"/>
    <p:sldId id="311" r:id="rId10"/>
    <p:sldId id="381" r:id="rId11"/>
    <p:sldId id="358" r:id="rId12"/>
    <p:sldId id="350" r:id="rId13"/>
    <p:sldId id="359" r:id="rId14"/>
    <p:sldId id="360" r:id="rId15"/>
    <p:sldId id="361" r:id="rId16"/>
    <p:sldId id="362" r:id="rId17"/>
    <p:sldId id="364" r:id="rId18"/>
    <p:sldId id="382" r:id="rId19"/>
    <p:sldId id="366" r:id="rId20"/>
    <p:sldId id="367" r:id="rId21"/>
    <p:sldId id="368" r:id="rId22"/>
    <p:sldId id="369" r:id="rId23"/>
    <p:sldId id="370" r:id="rId24"/>
    <p:sldId id="371" r:id="rId25"/>
    <p:sldId id="372" r:id="rId26"/>
    <p:sldId id="373" r:id="rId27"/>
    <p:sldId id="374" r:id="rId28"/>
    <p:sldId id="375" r:id="rId29"/>
    <p:sldId id="378" r:id="rId30"/>
    <p:sldId id="376" r:id="rId31"/>
    <p:sldId id="377" r:id="rId32"/>
    <p:sldId id="343" r:id="rId33"/>
  </p:sldIdLst>
  <p:sldSz cx="10367963" cy="5832475"/>
  <p:notesSz cx="6858000" cy="9144000"/>
  <p:defaultTextStyle>
    <a:defPPr>
      <a:defRPr lang="en-US"/>
    </a:defPPr>
    <a:lvl1pPr marL="0" algn="l" defTabSz="518373" rtl="0" eaLnBrk="1" latinLnBrk="0" hangingPunct="1">
      <a:defRPr sz="2041" kern="1200">
        <a:solidFill>
          <a:schemeClr val="tx1"/>
        </a:solidFill>
        <a:latin typeface="+mn-lt"/>
        <a:ea typeface="+mn-ea"/>
        <a:cs typeface="+mn-cs"/>
      </a:defRPr>
    </a:lvl1pPr>
    <a:lvl2pPr marL="518373" algn="l" defTabSz="518373" rtl="0" eaLnBrk="1" latinLnBrk="0" hangingPunct="1">
      <a:defRPr sz="2041" kern="1200">
        <a:solidFill>
          <a:schemeClr val="tx1"/>
        </a:solidFill>
        <a:latin typeface="+mn-lt"/>
        <a:ea typeface="+mn-ea"/>
        <a:cs typeface="+mn-cs"/>
      </a:defRPr>
    </a:lvl2pPr>
    <a:lvl3pPr marL="1036747" algn="l" defTabSz="518373" rtl="0" eaLnBrk="1" latinLnBrk="0" hangingPunct="1">
      <a:defRPr sz="2041" kern="1200">
        <a:solidFill>
          <a:schemeClr val="tx1"/>
        </a:solidFill>
        <a:latin typeface="+mn-lt"/>
        <a:ea typeface="+mn-ea"/>
        <a:cs typeface="+mn-cs"/>
      </a:defRPr>
    </a:lvl3pPr>
    <a:lvl4pPr marL="1555120" algn="l" defTabSz="518373" rtl="0" eaLnBrk="1" latinLnBrk="0" hangingPunct="1">
      <a:defRPr sz="2041" kern="1200">
        <a:solidFill>
          <a:schemeClr val="tx1"/>
        </a:solidFill>
        <a:latin typeface="+mn-lt"/>
        <a:ea typeface="+mn-ea"/>
        <a:cs typeface="+mn-cs"/>
      </a:defRPr>
    </a:lvl4pPr>
    <a:lvl5pPr marL="2073493" algn="l" defTabSz="518373" rtl="0" eaLnBrk="1" latinLnBrk="0" hangingPunct="1">
      <a:defRPr sz="2041" kern="1200">
        <a:solidFill>
          <a:schemeClr val="tx1"/>
        </a:solidFill>
        <a:latin typeface="+mn-lt"/>
        <a:ea typeface="+mn-ea"/>
        <a:cs typeface="+mn-cs"/>
      </a:defRPr>
    </a:lvl5pPr>
    <a:lvl6pPr marL="2591867" algn="l" defTabSz="518373" rtl="0" eaLnBrk="1" latinLnBrk="0" hangingPunct="1">
      <a:defRPr sz="2041" kern="1200">
        <a:solidFill>
          <a:schemeClr val="tx1"/>
        </a:solidFill>
        <a:latin typeface="+mn-lt"/>
        <a:ea typeface="+mn-ea"/>
        <a:cs typeface="+mn-cs"/>
      </a:defRPr>
    </a:lvl6pPr>
    <a:lvl7pPr marL="3110240" algn="l" defTabSz="518373" rtl="0" eaLnBrk="1" latinLnBrk="0" hangingPunct="1">
      <a:defRPr sz="2041" kern="1200">
        <a:solidFill>
          <a:schemeClr val="tx1"/>
        </a:solidFill>
        <a:latin typeface="+mn-lt"/>
        <a:ea typeface="+mn-ea"/>
        <a:cs typeface="+mn-cs"/>
      </a:defRPr>
    </a:lvl7pPr>
    <a:lvl8pPr marL="3628614" algn="l" defTabSz="518373" rtl="0" eaLnBrk="1" latinLnBrk="0" hangingPunct="1">
      <a:defRPr sz="2041" kern="1200">
        <a:solidFill>
          <a:schemeClr val="tx1"/>
        </a:solidFill>
        <a:latin typeface="+mn-lt"/>
        <a:ea typeface="+mn-ea"/>
        <a:cs typeface="+mn-cs"/>
      </a:defRPr>
    </a:lvl8pPr>
    <a:lvl9pPr marL="4146987" algn="l" defTabSz="518373" rtl="0" eaLnBrk="1" latinLnBrk="0" hangingPunct="1">
      <a:defRPr sz="2041"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13FC5AC-FF4B-5542-9631-4C2010B31C85}">
          <p14:sldIdLst>
            <p14:sldId id="355"/>
            <p14:sldId id="383"/>
          </p14:sldIdLst>
        </p14:section>
        <p14:section name="Intro" id="{539F9B38-6277-B24B-94FD-E2176923BCA5}">
          <p14:sldIdLst>
            <p14:sldId id="379"/>
            <p14:sldId id="309"/>
          </p14:sldIdLst>
        </p14:section>
        <p14:section name="Utgångsläget och utmaningarna" id="{5BAFE2DB-D4A4-E04A-8AD8-3AB2D95FF418}">
          <p14:sldIdLst>
            <p14:sldId id="356"/>
            <p14:sldId id="311"/>
            <p14:sldId id="381"/>
            <p14:sldId id="358"/>
          </p14:sldIdLst>
        </p14:section>
        <p14:section name="Dagens samarbete" id="{C943CEF6-02DB-B544-83DB-20ABA0451832}">
          <p14:sldIdLst>
            <p14:sldId id="350"/>
            <p14:sldId id="359"/>
            <p14:sldId id="360"/>
            <p14:sldId id="361"/>
            <p14:sldId id="362"/>
            <p14:sldId id="364"/>
            <p14:sldId id="382"/>
            <p14:sldId id="366"/>
            <p14:sldId id="367"/>
          </p14:sldIdLst>
        </p14:section>
        <p14:section name="Effekter och lärdomar" id="{CE819CEA-E83C-9841-B8F2-DABED6A2B622}">
          <p14:sldIdLst>
            <p14:sldId id="368"/>
            <p14:sldId id="369"/>
            <p14:sldId id="370"/>
            <p14:sldId id="371"/>
            <p14:sldId id="372"/>
            <p14:sldId id="373"/>
            <p14:sldId id="374"/>
            <p14:sldId id="375"/>
            <p14:sldId id="378"/>
            <p14:sldId id="376"/>
          </p14:sldIdLst>
        </p14:section>
        <p14:section name="Diskussionspunkt och avslut" id="{965F194D-177E-7442-84A2-C270F271E4AD}">
          <p14:sldIdLst>
            <p14:sldId id="377"/>
            <p14:sldId id="3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70" autoAdjust="0"/>
    <p:restoredTop sz="84290" autoAdjust="0"/>
  </p:normalViewPr>
  <p:slideViewPr>
    <p:cSldViewPr snapToGrid="0" snapToObjects="1">
      <p:cViewPr varScale="1">
        <p:scale>
          <a:sx n="155" d="100"/>
          <a:sy n="155" d="100"/>
        </p:scale>
        <p:origin x="2584"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Roboto"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813834-C992-874A-999B-F34948573571}" type="datetimeFigureOut">
              <a:rPr lang="en-US" smtClean="0">
                <a:latin typeface="Roboto" pitchFamily="2" charset="0"/>
              </a:rPr>
              <a:t>5/7/24</a:t>
            </a:fld>
            <a:endParaRPr lang="en-US" dirty="0">
              <a:latin typeface="Roboto"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Roboto"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5CF82C-9912-8E4D-BE02-601DCFABFDC6}" type="slidenum">
              <a:rPr lang="en-US" smtClean="0">
                <a:latin typeface="Roboto" pitchFamily="2" charset="0"/>
              </a:rPr>
              <a:t>‹#›</a:t>
            </a:fld>
            <a:endParaRPr lang="en-US" dirty="0">
              <a:latin typeface="Roboto" pitchFamily="2" charset="0"/>
            </a:endParaRPr>
          </a:p>
        </p:txBody>
      </p:sp>
    </p:spTree>
    <p:extLst>
      <p:ext uri="{BB962C8B-B14F-4D97-AF65-F5344CB8AC3E}">
        <p14:creationId xmlns:p14="http://schemas.microsoft.com/office/powerpoint/2010/main" val="1664741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oboto" pitchFamily="2" charset="0"/>
              </a:defRPr>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oboto" pitchFamily="2" charset="0"/>
              </a:defRPr>
            </a:lvl1pPr>
          </a:lstStyle>
          <a:p>
            <a:fld id="{737CB8CD-03A1-B843-8A46-D4867E69E605}" type="datetimeFigureOut">
              <a:rPr lang="en-US" smtClean="0"/>
              <a:pPr/>
              <a:t>5/7/24</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oboto" pitchFamily="2" charset="0"/>
              </a:defRPr>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oboto" pitchFamily="2" charset="0"/>
              </a:defRPr>
            </a:lvl1pPr>
          </a:lstStyle>
          <a:p>
            <a:fld id="{27F982C5-7E37-5C4D-97D7-010A44D02F0B}" type="slidenum">
              <a:rPr lang="sv-SE" smtClean="0"/>
              <a:pPr/>
              <a:t>‹#›</a:t>
            </a:fld>
            <a:endParaRPr lang="sv-SE" dirty="0"/>
          </a:p>
        </p:txBody>
      </p:sp>
    </p:spTree>
    <p:extLst>
      <p:ext uri="{BB962C8B-B14F-4D97-AF65-F5344CB8AC3E}">
        <p14:creationId xmlns:p14="http://schemas.microsoft.com/office/powerpoint/2010/main" val="643078137"/>
      </p:ext>
    </p:extLst>
  </p:cSld>
  <p:clrMap bg1="lt1" tx1="dk1" bg2="lt2" tx2="dk2" accent1="accent1" accent2="accent2" accent3="accent3" accent4="accent4" accent5="accent5" accent6="accent6" hlink="hlink" folHlink="folHlink"/>
  <p:hf hdr="0" ftr="0" dt="0"/>
  <p:notesStyle>
    <a:lvl1pPr marL="0" algn="l" defTabSz="518373" rtl="0" eaLnBrk="1" latinLnBrk="0" hangingPunct="1">
      <a:defRPr sz="1361" b="0" i="0" kern="1200">
        <a:solidFill>
          <a:schemeClr val="tx1"/>
        </a:solidFill>
        <a:latin typeface="Roboto" pitchFamily="2" charset="0"/>
        <a:ea typeface="+mn-ea"/>
        <a:cs typeface="+mn-cs"/>
      </a:defRPr>
    </a:lvl1pPr>
    <a:lvl2pPr marL="518373" algn="l" defTabSz="518373" rtl="0" eaLnBrk="1" latinLnBrk="0" hangingPunct="1">
      <a:defRPr sz="1361" b="0" i="0" kern="1200">
        <a:solidFill>
          <a:schemeClr val="tx1"/>
        </a:solidFill>
        <a:latin typeface="Roboto" pitchFamily="2" charset="0"/>
        <a:ea typeface="+mn-ea"/>
        <a:cs typeface="+mn-cs"/>
      </a:defRPr>
    </a:lvl2pPr>
    <a:lvl3pPr marL="1036747" algn="l" defTabSz="518373" rtl="0" eaLnBrk="1" latinLnBrk="0" hangingPunct="1">
      <a:defRPr sz="1361" b="0" i="0" kern="1200">
        <a:solidFill>
          <a:schemeClr val="tx1"/>
        </a:solidFill>
        <a:latin typeface="Roboto" pitchFamily="2" charset="0"/>
        <a:ea typeface="+mn-ea"/>
        <a:cs typeface="+mn-cs"/>
      </a:defRPr>
    </a:lvl3pPr>
    <a:lvl4pPr marL="1555120" algn="l" defTabSz="518373" rtl="0" eaLnBrk="1" latinLnBrk="0" hangingPunct="1">
      <a:defRPr sz="1361" b="0" i="0" kern="1200">
        <a:solidFill>
          <a:schemeClr val="tx1"/>
        </a:solidFill>
        <a:latin typeface="Roboto" pitchFamily="2" charset="0"/>
        <a:ea typeface="+mn-ea"/>
        <a:cs typeface="+mn-cs"/>
      </a:defRPr>
    </a:lvl4pPr>
    <a:lvl5pPr marL="2073493" algn="l" defTabSz="518373" rtl="0" eaLnBrk="1" latinLnBrk="0" hangingPunct="1">
      <a:defRPr sz="1361" b="0" i="0" kern="1200">
        <a:solidFill>
          <a:schemeClr val="tx1"/>
        </a:solidFill>
        <a:latin typeface="Roboto" pitchFamily="2" charset="0"/>
        <a:ea typeface="+mn-ea"/>
        <a:cs typeface="+mn-cs"/>
      </a:defRPr>
    </a:lvl5pPr>
    <a:lvl6pPr marL="2591867" algn="l" defTabSz="518373" rtl="0" eaLnBrk="1" latinLnBrk="0" hangingPunct="1">
      <a:defRPr sz="1361" kern="1200">
        <a:solidFill>
          <a:schemeClr val="tx1"/>
        </a:solidFill>
        <a:latin typeface="+mn-lt"/>
        <a:ea typeface="+mn-ea"/>
        <a:cs typeface="+mn-cs"/>
      </a:defRPr>
    </a:lvl6pPr>
    <a:lvl7pPr marL="3110240" algn="l" defTabSz="518373" rtl="0" eaLnBrk="1" latinLnBrk="0" hangingPunct="1">
      <a:defRPr sz="1361" kern="1200">
        <a:solidFill>
          <a:schemeClr val="tx1"/>
        </a:solidFill>
        <a:latin typeface="+mn-lt"/>
        <a:ea typeface="+mn-ea"/>
        <a:cs typeface="+mn-cs"/>
      </a:defRPr>
    </a:lvl7pPr>
    <a:lvl8pPr marL="3628614" algn="l" defTabSz="518373" rtl="0" eaLnBrk="1" latinLnBrk="0" hangingPunct="1">
      <a:defRPr sz="1361" kern="1200">
        <a:solidFill>
          <a:schemeClr val="tx1"/>
        </a:solidFill>
        <a:latin typeface="+mn-lt"/>
        <a:ea typeface="+mn-ea"/>
        <a:cs typeface="+mn-cs"/>
      </a:defRPr>
    </a:lvl8pPr>
    <a:lvl9pPr marL="4146987" algn="l" defTabSz="518373" rtl="0" eaLnBrk="1" latinLnBrk="0" hangingPunct="1">
      <a:defRPr sz="13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982C5-7E37-5C4D-97D7-010A44D02F0B}" type="slidenum">
              <a:rPr lang="sv-SE" smtClean="0"/>
              <a:pPr/>
              <a:t>1</a:t>
            </a:fld>
            <a:endParaRPr lang="sv-SE" dirty="0"/>
          </a:p>
        </p:txBody>
      </p:sp>
    </p:spTree>
    <p:extLst>
      <p:ext uri="{BB962C8B-B14F-4D97-AF65-F5344CB8AC3E}">
        <p14:creationId xmlns:p14="http://schemas.microsoft.com/office/powerpoint/2010/main" val="45882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mn-lt"/>
              </a:rPr>
              <a:t>Med en heltidsanställd REKO på den psykiatriska mottagningen finns det alltid en spindel i nätet på plats nära patienten och vårdapparaten. REKO-rollen är flexibel och knyter ihop alla delarna kring patientens rehabilitering. Det kan handla om att se till att det finns en aktiv planering kring varje patient, men också att avlasta tidspressade läkare med att förklara beslut eller läkarutlåtande för en patient. Men en viktig del i arbetet är såklart också samordningen av insatserna kring patientens rehabilitering med andra parter, till exempel Försäkringskassan. </a:t>
            </a:r>
          </a:p>
          <a:p>
            <a:endParaRPr lang="sv-SE" sz="1200" dirty="0">
              <a:effectLst/>
              <a:latin typeface="+mn-lt"/>
            </a:endParaRPr>
          </a:p>
          <a:p>
            <a:r>
              <a:rPr lang="sv-SE" sz="1200" dirty="0">
                <a:effectLst/>
                <a:latin typeface="+mn-lt"/>
              </a:rPr>
              <a:t>I den dagliga kontakten med Försäkringskassan har de psykiatriska mottagningarnas REKO tre dedikerade kontaktpersoner som hjälper till att snabbt svara på frågor och hänvisar vidare till rätt person.</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12</a:t>
            </a:fld>
            <a:endParaRPr lang="sv-SE" dirty="0"/>
          </a:p>
        </p:txBody>
      </p:sp>
    </p:spTree>
    <p:extLst>
      <p:ext uri="{BB962C8B-B14F-4D97-AF65-F5344CB8AC3E}">
        <p14:creationId xmlns:p14="http://schemas.microsoft.com/office/powerpoint/2010/main" val="209109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518373" rtl="0" eaLnBrk="1" fontAlgn="auto" latinLnBrk="0" hangingPunct="1">
              <a:lnSpc>
                <a:spcPct val="100000"/>
              </a:lnSpc>
              <a:spcBef>
                <a:spcPts val="0"/>
              </a:spcBef>
              <a:spcAft>
                <a:spcPts val="0"/>
              </a:spcAft>
              <a:buClrTx/>
              <a:buSzTx/>
              <a:buFontTx/>
              <a:buNone/>
              <a:tabLst/>
              <a:defRPr/>
            </a:pPr>
            <a:r>
              <a:rPr lang="sv-SE" sz="1200" dirty="0">
                <a:effectLst/>
                <a:latin typeface="+mn-lt"/>
              </a:rPr>
              <a:t>Den huvudsakliga kontakten mellan REKO och Försäkringskassan sker på telefon och mejl. Men båda sidor lyfter även fram det personliga mötet som viktigt, inte minst för att synliggöra samarbetet för fler personer inom psykiatrin och för att skapa större förståelse för varandras verksamhet. Därför genomför Försäkringskassan besök på klinikerna var tredje vecka. Besöken som kallas ”Öppen dörr” blir ett tillfälle att mötas, stämma av patientplaneringar men också att kunna lyfta spontanfrågor och funderingar som dykt upp på kliniken och inte bara hos REKO.</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13</a:t>
            </a:fld>
            <a:endParaRPr lang="sv-SE" dirty="0"/>
          </a:p>
        </p:txBody>
      </p:sp>
    </p:spTree>
    <p:extLst>
      <p:ext uri="{BB962C8B-B14F-4D97-AF65-F5344CB8AC3E}">
        <p14:creationId xmlns:p14="http://schemas.microsoft.com/office/powerpoint/2010/main" val="5535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mn-lt"/>
              </a:rPr>
              <a:t>Rehabkoordinatorer </a:t>
            </a:r>
            <a:r>
              <a:rPr lang="sv-SE" sz="1200" dirty="0">
                <a:effectLst/>
                <a:latin typeface="+mn-lt"/>
              </a:rPr>
              <a:t>rekryteras och anställs inom Psykiatrin. Kontaktpersoner inom Försäkringskassan internrekryteras.</a:t>
            </a:r>
          </a:p>
          <a:p>
            <a:endParaRPr lang="sv-SE" sz="1200" dirty="0">
              <a:effectLst/>
              <a:latin typeface="+mn-lt"/>
            </a:endParaRPr>
          </a:p>
          <a:p>
            <a:r>
              <a:rPr lang="sv-SE" sz="1200" b="1" dirty="0">
                <a:effectLst/>
                <a:latin typeface="+mn-lt"/>
              </a:rPr>
              <a:t>En styrgrupp </a:t>
            </a:r>
            <a:r>
              <a:rPr lang="sv-SE" sz="1200" dirty="0">
                <a:effectLst/>
                <a:latin typeface="+mn-lt"/>
              </a:rPr>
              <a:t>som består av områdeschef inom Försäkringskassan och verksamhetschef inom Vuxenpsykiatrin ansvarar för att samarbetets intentioner förverkligas. Styrgruppen träffas två gånger per år och då medverkar även REKO och handläggarna från Försäkringskassan.</a:t>
            </a:r>
          </a:p>
          <a:p>
            <a:endParaRPr lang="sv-SE" sz="1200" dirty="0">
              <a:effectLst/>
              <a:latin typeface="+mn-lt"/>
            </a:endParaRPr>
          </a:p>
          <a:p>
            <a:r>
              <a:rPr lang="sv-SE" sz="1200" b="1" dirty="0">
                <a:effectLst/>
                <a:latin typeface="+mn-lt"/>
              </a:rPr>
              <a:t>En operativ arbetsgrupp </a:t>
            </a:r>
            <a:r>
              <a:rPr lang="sv-SE" sz="1200" dirty="0">
                <a:effectLst/>
                <a:latin typeface="+mn-lt"/>
              </a:rPr>
              <a:t>tar ansvar för den löpande verksamheten och för att ta fram underlag till styrgruppen. Den operativa arbetsgruppen bildas av utvecklingsresurser kopplade till områdeschefen och verksamhetschefen samt </a:t>
            </a:r>
            <a:r>
              <a:rPr lang="sv-SE" sz="1200" dirty="0" err="1">
                <a:effectLst/>
                <a:latin typeface="+mn-lt"/>
              </a:rPr>
              <a:t>rehabkoordinatorerna</a:t>
            </a:r>
            <a:r>
              <a:rPr lang="sv-SE" sz="1200" dirty="0">
                <a:effectLst/>
                <a:latin typeface="+mn-lt"/>
              </a:rPr>
              <a:t> och försäkringsutredarna.</a:t>
            </a:r>
          </a:p>
          <a:p>
            <a:endParaRPr lang="sv-SE" sz="1200" dirty="0">
              <a:effectLst/>
              <a:latin typeface="+mn-lt"/>
            </a:endParaRPr>
          </a:p>
          <a:p>
            <a:r>
              <a:rPr lang="sv-SE" sz="1200" b="1" dirty="0">
                <a:effectLst/>
                <a:latin typeface="+mn-lt"/>
              </a:rPr>
              <a:t>FINSAM i Malmö </a:t>
            </a:r>
            <a:r>
              <a:rPr lang="sv-SE" sz="1200" dirty="0">
                <a:effectLst/>
                <a:latin typeface="+mn-lt"/>
              </a:rPr>
              <a:t>har en aktiv roll som sammankallande till både styrgruppen och arbetsgruppen. Som delaktig i samarbetet från start blir FINSAM en garant för att frågan hålls vid liv över tid och att samarbetet kan fortsätta trots omorganiseringar och chefs- och personalbyte.</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17</a:t>
            </a:fld>
            <a:endParaRPr lang="sv-SE" dirty="0"/>
          </a:p>
        </p:txBody>
      </p:sp>
    </p:spTree>
    <p:extLst>
      <p:ext uri="{BB962C8B-B14F-4D97-AF65-F5344CB8AC3E}">
        <p14:creationId xmlns:p14="http://schemas.microsoft.com/office/powerpoint/2010/main" val="232665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effectLst/>
                <a:latin typeface="+mn-lt"/>
              </a:rPr>
              <a:t>Samarbetet är ingen magisk lösning och det finns fortfarande saker att utveckla och förbättra, men de inblandade parterna är rörande överens om de positiva effekterna. Jobbet blir lättare, mer strukturerat och effektivare. Något som även får goda effekter för såväl patient som samhälle.</a:t>
            </a:r>
          </a:p>
          <a:p>
            <a:endParaRPr lang="sv-SE" sz="1200" dirty="0">
              <a:effectLst/>
              <a:latin typeface="+mn-lt"/>
            </a:endParaRPr>
          </a:p>
          <a:p>
            <a:r>
              <a:rPr lang="sv-SE" sz="1200" b="1" i="0" kern="1200" dirty="0">
                <a:solidFill>
                  <a:schemeClr val="tx1"/>
                </a:solidFill>
                <a:effectLst/>
                <a:latin typeface="+mn-lt"/>
                <a:ea typeface="+mn-ea"/>
                <a:cs typeface="+mn-cs"/>
              </a:rPr>
              <a:t>Bättre användning av begränsade resurser</a:t>
            </a:r>
          </a:p>
          <a:p>
            <a:r>
              <a:rPr lang="sv-SE" sz="1200" dirty="0">
                <a:effectLst/>
                <a:latin typeface="+mn-lt"/>
              </a:rPr>
              <a:t>Det finns fortfarande många sjukskrivningar och det är fortfarande ont om tid för psykiatriläkarna. Men samarbetet har samtidigt skapat en struktur för att jobba effektivare med de resurser som finns och med ett ökat fokus på patienten.</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Goda resultat bland långtidssjukskrivna</a:t>
            </a:r>
          </a:p>
          <a:p>
            <a:r>
              <a:rPr lang="sv-SE" sz="1200" dirty="0">
                <a:effectLst/>
                <a:latin typeface="+mn-lt"/>
              </a:rPr>
              <a:t>Resultaten är inte bara upplevda förbättringar. Regelbundna utvärderingar med styrgruppen sätter siffror på resultaten. En särskild granskning av klinikernas långtidssjukskrivna, visar till exempel att antalet sammanlagt gått stadigt neråt sedan samarbetets start.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Tiden – den stora vinsten</a:t>
            </a:r>
          </a:p>
          <a:p>
            <a:r>
              <a:rPr lang="sv-SE" sz="1200" dirty="0">
                <a:effectLst/>
                <a:latin typeface="+mn-lt"/>
              </a:rPr>
              <a:t>Sparad tid eller rättare sagt frigjord tid är kanske den största och tydligaste vinsten om du frågar samarbetets huvudpersoner. Det innebär att den tid som finns, kan läggas på rätt saker.</a:t>
            </a:r>
          </a:p>
          <a:p>
            <a:endParaRPr lang="sv-SE" sz="1361" b="0" i="0" kern="1200" dirty="0">
              <a:solidFill>
                <a:schemeClr val="tx1"/>
              </a:solidFill>
              <a:effectLst/>
              <a:latin typeface="+mn-lt"/>
              <a:ea typeface="+mn-ea"/>
              <a:cs typeface="+mn-cs"/>
            </a:endParaRPr>
          </a:p>
          <a:p>
            <a:r>
              <a:rPr lang="sv-SE" sz="1361" b="1" i="0" kern="1200" dirty="0">
                <a:solidFill>
                  <a:schemeClr val="tx1"/>
                </a:solidFill>
                <a:effectLst/>
                <a:latin typeface="+mn-lt"/>
                <a:ea typeface="+mn-ea"/>
                <a:cs typeface="+mn-cs"/>
              </a:rPr>
              <a:t>Patienttrygghet och rättvisa</a:t>
            </a:r>
          </a:p>
          <a:p>
            <a:r>
              <a:rPr lang="sv-SE" sz="1200" dirty="0">
                <a:effectLst/>
                <a:latin typeface="+mn-lt"/>
              </a:rPr>
              <a:t>Med bättre koll på patienternas planering, bättre kunskap om sjukförsäkringen och smidigare kontakt med mellan Försäkringskassan och psykiatrin, blir det lättare att göra rätt. Det blir lättare att följa regelverken och samtidigt se till att människor inte hamnar i kläm utan får det stöd de behöver och har rätt till. Tryggad försörjning under behandling är i många fall en nyckelfaktor för rehabilitering och tillfrisknad.</a:t>
            </a:r>
          </a:p>
          <a:p>
            <a:endParaRPr lang="sv-SE" sz="1361" b="0" i="0" kern="1200" dirty="0">
              <a:solidFill>
                <a:schemeClr val="tx1"/>
              </a:solidFill>
              <a:effectLst/>
              <a:latin typeface="+mn-lt"/>
              <a:ea typeface="+mn-ea"/>
              <a:cs typeface="+mn-cs"/>
            </a:endParaRPr>
          </a:p>
          <a:p>
            <a:r>
              <a:rPr lang="sv-SE" sz="1361" b="1" i="0" kern="1200" dirty="0">
                <a:solidFill>
                  <a:schemeClr val="tx1"/>
                </a:solidFill>
                <a:effectLst/>
                <a:latin typeface="+mn-lt"/>
                <a:ea typeface="+mn-ea"/>
                <a:cs typeface="+mn-cs"/>
              </a:rPr>
              <a:t>Fortsatt lärande i vardagen</a:t>
            </a:r>
          </a:p>
          <a:p>
            <a:r>
              <a:rPr lang="sv-SE" sz="1200" dirty="0">
                <a:effectLst/>
                <a:latin typeface="+mn-lt"/>
              </a:rPr>
              <a:t>Kontinuitet utvecklar båda parter, både på individ- och verksamhetsnivå. Samarbetet ger nya perspektiv på den egna verksamheten och med kontinuerliga uppföljningar och struktur märks effekter på både kort och lång sikt. </a:t>
            </a:r>
          </a:p>
          <a:p>
            <a:endParaRPr lang="sv-SE" sz="1361" b="0" i="0" kern="1200" dirty="0">
              <a:solidFill>
                <a:schemeClr val="tx1"/>
              </a:solidFill>
              <a:effectLst/>
              <a:latin typeface="+mn-lt"/>
              <a:ea typeface="+mn-ea"/>
              <a:cs typeface="+mn-cs"/>
            </a:endParaRPr>
          </a:p>
          <a:p>
            <a:r>
              <a:rPr lang="sv-SE" sz="1361" b="1" i="0" kern="1200" dirty="0">
                <a:solidFill>
                  <a:schemeClr val="tx1"/>
                </a:solidFill>
                <a:effectLst/>
                <a:latin typeface="+mn-lt"/>
                <a:ea typeface="+mn-ea"/>
                <a:cs typeface="+mn-cs"/>
              </a:rPr>
              <a:t>Ökat förtroendet för myndighet och vård</a:t>
            </a:r>
          </a:p>
          <a:p>
            <a:r>
              <a:rPr lang="sv-SE" sz="1200" dirty="0">
                <a:effectLst/>
                <a:latin typeface="+mn-lt"/>
              </a:rPr>
              <a:t>I takt med att samarbetet blivit mer känt upplever båda parter ett ökat förtroende för varandra, även bland kollegor som inte är samarbetets huvudpersoner. Ett fungerande samarbete kan dessutom även påverka patienters förtroende för myndigheterna när de upptäcker att de kan samarbeta för deras skull.</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19</a:t>
            </a:fld>
            <a:endParaRPr lang="sv-SE" dirty="0"/>
          </a:p>
        </p:txBody>
      </p:sp>
    </p:spTree>
    <p:extLst>
      <p:ext uri="{BB962C8B-B14F-4D97-AF65-F5344CB8AC3E}">
        <p14:creationId xmlns:p14="http://schemas.microsoft.com/office/powerpoint/2010/main" val="378624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Inställningen är avgörande</a:t>
            </a:r>
          </a:p>
          <a:p>
            <a:r>
              <a:rPr lang="sv-SE" sz="1200" dirty="0">
                <a:effectLst/>
                <a:latin typeface="+mn-lt"/>
              </a:rPr>
              <a:t>Samarbetet och REKO-rollen kräver att du är intresserad av sammanhanget, att du vill vara insatt i mer än ditt eget jobb och att du vill fortsätta lära och utveckla samarbetet med andra vårdgrannar.</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Ett ansikte bygger förtroende</a:t>
            </a:r>
          </a:p>
          <a:p>
            <a:r>
              <a:rPr lang="sv-SE" sz="1200" dirty="0">
                <a:effectLst/>
                <a:latin typeface="+mn-lt"/>
              </a:rPr>
              <a:t>Riktiga människor och möten gör skillnad. Genom att faktiskt lära känna varandra, och att Försäkringskassan kommer ut och visar upp sig i vårdverkligheten, bygger vi förtroende för varandra och förståelse för våra olika förutsättningar. När vi visar att vi fungerar tillsammans påverkas också patientens inställning till myndigheter.</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Vikten av kommunikation</a:t>
            </a:r>
          </a:p>
          <a:p>
            <a:r>
              <a:rPr lang="sv-SE" sz="1200" dirty="0">
                <a:effectLst/>
                <a:latin typeface="+mn-lt"/>
              </a:rPr>
              <a:t>Det behövs ständig dialog, men också ett gemensamt språk, för att det ska bli så bra som möjligt för individen.</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23</a:t>
            </a:fld>
            <a:endParaRPr lang="sv-SE" dirty="0"/>
          </a:p>
        </p:txBody>
      </p:sp>
    </p:spTree>
    <p:extLst>
      <p:ext uri="{BB962C8B-B14F-4D97-AF65-F5344CB8AC3E}">
        <p14:creationId xmlns:p14="http://schemas.microsoft.com/office/powerpoint/2010/main" val="12469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 för dialog! Öppna upp för hur andra upplever eller ser på samarbetet. Vad funkar och vad skulle vi behöva göra annorlunda?</a:t>
            </a:r>
          </a:p>
          <a:p>
            <a:r>
              <a:rPr lang="sv-SE" dirty="0"/>
              <a:t>Skulle detta kunna tillämpas på fler områden? Eller skulle det kanske kunna inkludera fler roller eller parter?</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28</a:t>
            </a:fld>
            <a:endParaRPr lang="sv-SE" dirty="0"/>
          </a:p>
        </p:txBody>
      </p:sp>
    </p:spTree>
    <p:extLst>
      <p:ext uri="{BB962C8B-B14F-4D97-AF65-F5344CB8AC3E}">
        <p14:creationId xmlns:p14="http://schemas.microsoft.com/office/powerpoint/2010/main" val="135902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518373" rtl="0" eaLnBrk="1" fontAlgn="auto" latinLnBrk="0" hangingPunct="1">
              <a:lnSpc>
                <a:spcPct val="100000"/>
              </a:lnSpc>
              <a:spcBef>
                <a:spcPts val="0"/>
              </a:spcBef>
              <a:spcAft>
                <a:spcPts val="0"/>
              </a:spcAft>
              <a:buClrTx/>
              <a:buSzTx/>
              <a:buFontTx/>
              <a:buNone/>
              <a:tabLst/>
              <a:defRPr/>
            </a:pPr>
            <a:r>
              <a:rPr lang="sv-SE" sz="1361" b="0" i="0" kern="1200" dirty="0">
                <a:solidFill>
                  <a:schemeClr val="tx1"/>
                </a:solidFill>
                <a:effectLst/>
                <a:latin typeface="Roboto" pitchFamily="2" charset="0"/>
                <a:ea typeface="+mn-ea"/>
                <a:cs typeface="+mn-cs"/>
              </a:rPr>
              <a:t>Tack för idag och tveka inte att höra av er.</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29</a:t>
            </a:fld>
            <a:endParaRPr lang="sv-SE" dirty="0"/>
          </a:p>
        </p:txBody>
      </p:sp>
    </p:spTree>
    <p:extLst>
      <p:ext uri="{BB962C8B-B14F-4D97-AF65-F5344CB8AC3E}">
        <p14:creationId xmlns:p14="http://schemas.microsoft.com/office/powerpoint/2010/main" val="385491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518373" rtl="0" eaLnBrk="1" fontAlgn="auto" latinLnBrk="0" hangingPunct="1">
              <a:lnSpc>
                <a:spcPct val="100000"/>
              </a:lnSpc>
              <a:spcBef>
                <a:spcPts val="0"/>
              </a:spcBef>
              <a:spcAft>
                <a:spcPts val="0"/>
              </a:spcAft>
              <a:buClrTx/>
              <a:buSzTx/>
              <a:buFontTx/>
              <a:buNone/>
              <a:tabLst/>
              <a:defRPr/>
            </a:pPr>
            <a:r>
              <a:rPr lang="sv-SE" sz="1200" b="0" dirty="0">
                <a:effectLst/>
                <a:latin typeface="+mn-lt"/>
              </a:rPr>
              <a:t>Vad händer när vuxenpsykiatrin får en dedikerad rehabiliteringskoordinator (REKO) med en öppen kontaktväg till insatta kontaktpersoner på Försäkringskassan? Det har testats, utvärderats och blivit vardag på tre kliniker i Malmö och i Trelleborg. Detta är berättelsen om vad som händer när rehab-apparaten runt en psykiatripatient utvecklar ett gemensamt språk, nya kontaktvägar och sätt att jobba tillsammans, över myndighetsgränser. </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3</a:t>
            </a:fld>
            <a:endParaRPr lang="sv-SE" dirty="0"/>
          </a:p>
        </p:txBody>
      </p:sp>
    </p:spTree>
    <p:extLst>
      <p:ext uri="{BB962C8B-B14F-4D97-AF65-F5344CB8AC3E}">
        <p14:creationId xmlns:p14="http://schemas.microsoft.com/office/powerpoint/2010/main" val="166487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effectLst/>
                <a:latin typeface="+mn-lt"/>
              </a:rPr>
              <a:t>Vad händer när vuxenpsykiatrin får en dedikerad rehabiliteringskoordinator (REKO) med en öppen kontaktväg till insatta kontaktpersoner på Försäkringskassan? Det har testats, utvärderats och blivit vardag på tre kliniker i Malmö och i Trelleborg. Detta är berättelsen om vad som händer när rehab-apparaten runt en psykiatripatient utvecklar ett gemensamt språk, nya kontaktvägar och sätt att jobba tillsammans, över myndighetsgränser.</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4</a:t>
            </a:fld>
            <a:endParaRPr lang="sv-SE" dirty="0"/>
          </a:p>
        </p:txBody>
      </p:sp>
    </p:spTree>
    <p:extLst>
      <p:ext uri="{BB962C8B-B14F-4D97-AF65-F5344CB8AC3E}">
        <p14:creationId xmlns:p14="http://schemas.microsoft.com/office/powerpoint/2010/main" val="31705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mn-lt"/>
              </a:rPr>
              <a:t>Andelen sjukskrivna på grund av psykiatriska diagnoser har ökat stadigt de senaste åren. Ju längre sjukskrivningarna blir desto tuffare blir rehabiliteringen och vägen tillbaka till arbete, studier eller annan sysselsättning.</a:t>
            </a:r>
          </a:p>
          <a:p>
            <a:endParaRPr lang="sv-SE" sz="1200" dirty="0">
              <a:effectLst/>
              <a:latin typeface="+mn-lt"/>
            </a:endParaRPr>
          </a:p>
          <a:p>
            <a:r>
              <a:rPr lang="sv-SE" sz="1200" dirty="0">
                <a:effectLst/>
                <a:latin typeface="+mn-lt"/>
              </a:rPr>
              <a:t>De långa sjukskrivningarna medför personligt lidande och utanförskap för patienterna. Det medför också stora behov av kontakt mellan hälso- och sjukvården och Försäkringskassan, framför allt genom utfärdande av medicinska underlag. För dessa psykiatripatienter finns ett stort behov av att öka och utveckla samarbetet mellan just psykiatrin och Försäkringskassan.</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6</a:t>
            </a:fld>
            <a:endParaRPr lang="sv-SE" dirty="0"/>
          </a:p>
        </p:txBody>
      </p:sp>
    </p:spTree>
    <p:extLst>
      <p:ext uri="{BB962C8B-B14F-4D97-AF65-F5344CB8AC3E}">
        <p14:creationId xmlns:p14="http://schemas.microsoft.com/office/powerpoint/2010/main" val="16639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mn-lt"/>
              </a:rPr>
              <a:t>Redan 2007 inleddes i Malmö ett samarbete mellan Försäkringskassan och de psykiatriska mottagningarna på Fosievägen och Drottninggatan. På pappret såg det lovande ut, men i praktiken fungerade det aldrig och resultaten uteblev. Förklaringarna gick att hitta hos båda parter – två väldigt olika verksamheter och perspektiv. </a:t>
            </a:r>
          </a:p>
          <a:p>
            <a:endParaRPr lang="sv-SE" sz="1200" dirty="0">
              <a:effectLst/>
              <a:latin typeface="+mn-lt"/>
            </a:endParaRPr>
          </a:p>
          <a:p>
            <a:r>
              <a:rPr lang="sv-SE" sz="1200" dirty="0">
                <a:effectLst/>
                <a:latin typeface="+mn-lt"/>
              </a:rPr>
              <a:t>Försäkringskassan ansåg att psykiatrins sjukskrivningar generellt var för långa och passiva utan nya medicinska ställningstaganden (kopierade intyg) och att det var svårt att komma i kontakt med ansvarig läkare. Försäkringskassan upplevde också att det var svårt att boka in möten, att läkarbemanningen var låg och att det generellt saknades tillräcklig kunskap om sjukförsäkringens regelverk. </a:t>
            </a:r>
          </a:p>
          <a:p>
            <a:endParaRPr lang="sv-SE" sz="1200" dirty="0">
              <a:effectLst/>
              <a:latin typeface="+mn-lt"/>
            </a:endParaRPr>
          </a:p>
          <a:p>
            <a:r>
              <a:rPr lang="sv-SE" sz="1200" dirty="0">
                <a:effectLst/>
                <a:latin typeface="+mn-lt"/>
              </a:rPr>
              <a:t>Från psykiatrin framfördes svårigheter att komma fram till Försäkringskassan och komma i kontakt med handläggarna efter att det så kallade psyk-teamet upphörde och psykiatriärenden började fördelas till alla handläggarna.</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7</a:t>
            </a:fld>
            <a:endParaRPr lang="sv-SE" dirty="0"/>
          </a:p>
        </p:txBody>
      </p:sp>
    </p:spTree>
    <p:extLst>
      <p:ext uri="{BB962C8B-B14F-4D97-AF65-F5344CB8AC3E}">
        <p14:creationId xmlns:p14="http://schemas.microsoft.com/office/powerpoint/2010/main" val="344746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effectLst/>
                <a:latin typeface="+mn-lt"/>
              </a:rPr>
              <a:t>Med en ny ledning inom psykiatrin på plats fick samarbetet mellan Försäkringskassan och de två psykiatriska mottagningarna i Malmö en nystart 2015. Förutom nya personer fanns dessutom en ny inspirationskälla på nära håll.</a:t>
            </a:r>
          </a:p>
          <a:p>
            <a:endParaRPr lang="sv-SE" sz="1200" dirty="0">
              <a:effectLst/>
              <a:latin typeface="+mn-lt"/>
            </a:endParaRPr>
          </a:p>
          <a:p>
            <a:r>
              <a:rPr lang="sv-SE" sz="1200" dirty="0">
                <a:effectLst/>
                <a:latin typeface="+mn-lt"/>
              </a:rPr>
              <a:t>Genom tre olika </a:t>
            </a:r>
            <a:r>
              <a:rPr lang="sv-SE" sz="1200" dirty="0" err="1">
                <a:effectLst/>
                <a:latin typeface="+mn-lt"/>
              </a:rPr>
              <a:t>Finsam</a:t>
            </a:r>
            <a:r>
              <a:rPr lang="sv-SE" sz="1200" dirty="0">
                <a:effectLst/>
                <a:latin typeface="+mn-lt"/>
              </a:rPr>
              <a:t>-finansierade projekt hade psykiatrin och Försäkringskassan i Trelleborg testat nya metoder för att stärka samverkan. Navet i samarbetet utgjordes där av en heltidsanställd koordinator vid vuxenpsykiatrin. Goda resultat hade lett till att den projektanställda koordinatorn vid vuxenpsykiatrin i Trelleborg, skulle fortsätta sitt arbete inom ramen för ordinarie budget efter projekttidens slut.</a:t>
            </a:r>
          </a:p>
          <a:p>
            <a:endParaRPr lang="sv-SE" sz="1200" dirty="0">
              <a:effectLst/>
              <a:latin typeface="+mn-lt"/>
            </a:endParaRPr>
          </a:p>
          <a:p>
            <a:r>
              <a:rPr lang="sv-SE" sz="1200" b="1" i="0" kern="1200" dirty="0">
                <a:solidFill>
                  <a:schemeClr val="tx1"/>
                </a:solidFill>
                <a:effectLst/>
                <a:latin typeface="+mn-lt"/>
                <a:ea typeface="+mn-ea"/>
                <a:cs typeface="+mn-cs"/>
              </a:rPr>
              <a:t>Ett nytt samarbetsprojekt tar form</a:t>
            </a:r>
          </a:p>
          <a:p>
            <a:r>
              <a:rPr lang="sv-SE" sz="1200" dirty="0">
                <a:effectLst/>
                <a:latin typeface="+mn-lt"/>
              </a:rPr>
              <a:t>Nu formulerade parterna i Malmö en gemensam projektansökan till </a:t>
            </a:r>
            <a:r>
              <a:rPr lang="sv-SE" sz="1200" dirty="0" err="1">
                <a:effectLst/>
                <a:latin typeface="+mn-lt"/>
              </a:rPr>
              <a:t>Finsam</a:t>
            </a:r>
            <a:r>
              <a:rPr lang="sv-SE" sz="1200" dirty="0">
                <a:effectLst/>
                <a:latin typeface="+mn-lt"/>
              </a:rPr>
              <a:t> Malmö för att testa en samverkansmodell likt i Trelleborg. Ansökan beviljades och 2017 projektanställdes två rehabiliteringskoordinatorer (REKO) på heltid vid de två klinikerna och Försäkringskassan såg till att det fanns två dedikerade kontaktpersoner (två 25 procents-tjänster) för att stötta REKO-tjänsterna som guide till sjukförsäkringen och som en direkt kontaktväg in till Försäkringskassan.</a:t>
            </a:r>
          </a:p>
          <a:p>
            <a:endParaRPr lang="sv-SE" sz="1200" dirty="0">
              <a:effectLst/>
              <a:latin typeface="+mn-lt"/>
            </a:endParaRPr>
          </a:p>
          <a:p>
            <a:r>
              <a:rPr lang="sv-SE" sz="1200" dirty="0">
                <a:effectLst/>
                <a:latin typeface="+mn-lt"/>
              </a:rPr>
              <a:t>Denna gång gav samarbetet resultat och blev uppskattat hos båda parter och finansieringen från </a:t>
            </a:r>
            <a:r>
              <a:rPr lang="sv-SE" sz="1200" dirty="0" err="1">
                <a:effectLst/>
                <a:latin typeface="+mn-lt"/>
              </a:rPr>
              <a:t>Finsam</a:t>
            </a:r>
            <a:r>
              <a:rPr lang="sv-SE" sz="1200" dirty="0">
                <a:effectLst/>
                <a:latin typeface="+mn-lt"/>
              </a:rPr>
              <a:t> fasades ut. Efter projektets avslut, skrevs nya överenskommelser om vidareutveckling av samverkan.</a:t>
            </a:r>
          </a:p>
          <a:p>
            <a:endParaRPr lang="sv-SE" sz="1200" dirty="0">
              <a:effectLst/>
              <a:latin typeface="+mn-lt"/>
            </a:endParaRPr>
          </a:p>
          <a:p>
            <a:r>
              <a:rPr lang="sv-SE" sz="1200" dirty="0">
                <a:effectLst/>
                <a:latin typeface="+mn-lt"/>
              </a:rPr>
              <a:t>Idag är samarbetet en del av vardagen och finansieras av de ordinarie verksamheterna. Samarbetet omfattar nu Försäkringskassan och de allmänpsykiatriska mottagningarna i Malmö och i Trelleborg. FINSAM i Malmö finns kvar som dialogpartner och stöttar samarbetet genom att bland annat administrera mötesinbjudningar, föra protokoll och leda workshops.</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8</a:t>
            </a:fld>
            <a:endParaRPr lang="sv-SE" dirty="0"/>
          </a:p>
        </p:txBody>
      </p:sp>
    </p:spTree>
    <p:extLst>
      <p:ext uri="{BB962C8B-B14F-4D97-AF65-F5344CB8AC3E}">
        <p14:creationId xmlns:p14="http://schemas.microsoft.com/office/powerpoint/2010/main" val="98970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518373" rtl="0" eaLnBrk="1" fontAlgn="auto" latinLnBrk="0" hangingPunct="1">
              <a:lnSpc>
                <a:spcPct val="100000"/>
              </a:lnSpc>
              <a:spcBef>
                <a:spcPts val="0"/>
              </a:spcBef>
              <a:spcAft>
                <a:spcPts val="0"/>
              </a:spcAft>
              <a:buClrTx/>
              <a:buSzTx/>
              <a:buFontTx/>
              <a:buNone/>
              <a:tabLst/>
              <a:defRPr/>
            </a:pPr>
            <a:endParaRPr lang="sv-SE" sz="1361" b="0" i="0" kern="1200" dirty="0">
              <a:solidFill>
                <a:schemeClr val="tx1"/>
              </a:solidFill>
              <a:effectLst/>
              <a:latin typeface="Roboto" pitchFamily="2" charset="0"/>
              <a:ea typeface="+mn-ea"/>
              <a:cs typeface="+mn-cs"/>
            </a:endParaRPr>
          </a:p>
        </p:txBody>
      </p:sp>
      <p:sp>
        <p:nvSpPr>
          <p:cNvPr id="4" name="Platshållare för bildnummer 3"/>
          <p:cNvSpPr>
            <a:spLocks noGrp="1"/>
          </p:cNvSpPr>
          <p:nvPr>
            <p:ph type="sldNum" sz="quarter" idx="5"/>
          </p:nvPr>
        </p:nvSpPr>
        <p:spPr/>
        <p:txBody>
          <a:bodyPr/>
          <a:lstStyle/>
          <a:p>
            <a:fld id="{27F982C5-7E37-5C4D-97D7-010A44D02F0B}" type="slidenum">
              <a:rPr lang="sv-SE" smtClean="0"/>
              <a:pPr/>
              <a:t>9</a:t>
            </a:fld>
            <a:endParaRPr lang="sv-SE" dirty="0"/>
          </a:p>
        </p:txBody>
      </p:sp>
    </p:spTree>
    <p:extLst>
      <p:ext uri="{BB962C8B-B14F-4D97-AF65-F5344CB8AC3E}">
        <p14:creationId xmlns:p14="http://schemas.microsoft.com/office/powerpoint/2010/main" val="340317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effectLst/>
                <a:latin typeface="+mn-lt"/>
              </a:rPr>
              <a:t>Med patienter som är sjukskrivna för psykiatriska besvär, krävs en regelbunden kontakt mellan psykiatrin och Försäkringskassan. I denna vardag har samarbetet i Malmö öppnat upp en kommunikationsväg som fört de olika parterna närmre varandra.</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Huvudpersonerna</a:t>
            </a:r>
          </a:p>
          <a:p>
            <a:r>
              <a:rPr lang="sv-SE" sz="1200" dirty="0">
                <a:effectLst/>
                <a:latin typeface="+mn-lt"/>
              </a:rPr>
              <a:t>Tre heltidsanställda rehabiliteringskoordinatorer (REKO), en per psykiatrimottagning. Tre dedikerade kontaktpersoner hos Försäkringskassan, två med fokus på sjukpenning och en med fokus på aktivitetsersättning. </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10</a:t>
            </a:fld>
            <a:endParaRPr lang="sv-SE" dirty="0"/>
          </a:p>
        </p:txBody>
      </p:sp>
    </p:spTree>
    <p:extLst>
      <p:ext uri="{BB962C8B-B14F-4D97-AF65-F5344CB8AC3E}">
        <p14:creationId xmlns:p14="http://schemas.microsoft.com/office/powerpoint/2010/main" val="12054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Säger en REKO</a:t>
            </a:r>
          </a:p>
        </p:txBody>
      </p:sp>
      <p:sp>
        <p:nvSpPr>
          <p:cNvPr id="4" name="Platshållare för bildnummer 3"/>
          <p:cNvSpPr>
            <a:spLocks noGrp="1"/>
          </p:cNvSpPr>
          <p:nvPr>
            <p:ph type="sldNum" sz="quarter" idx="5"/>
          </p:nvPr>
        </p:nvSpPr>
        <p:spPr/>
        <p:txBody>
          <a:bodyPr/>
          <a:lstStyle/>
          <a:p>
            <a:fld id="{27F982C5-7E37-5C4D-97D7-010A44D02F0B}" type="slidenum">
              <a:rPr lang="sv-SE" smtClean="0"/>
              <a:pPr/>
              <a:t>11</a:t>
            </a:fld>
            <a:endParaRPr lang="sv-SE" dirty="0"/>
          </a:p>
        </p:txBody>
      </p:sp>
    </p:spTree>
    <p:extLst>
      <p:ext uri="{BB962C8B-B14F-4D97-AF65-F5344CB8AC3E}">
        <p14:creationId xmlns:p14="http://schemas.microsoft.com/office/powerpoint/2010/main" val="261171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ctr" anchorCtr="0"/>
          <a:lstStyle>
            <a:lvl1pPr marL="0" indent="0">
              <a:lnSpc>
                <a:spcPct val="80000"/>
              </a:lnSpc>
              <a:spcBef>
                <a:spcPts val="0"/>
              </a:spcBef>
              <a:buNone/>
              <a:defRPr sz="7000">
                <a:latin typeface="+mj-lt"/>
              </a:defRPr>
            </a:lvl1pPr>
            <a:lvl2pPr marL="0" indent="0">
              <a:lnSpc>
                <a:spcPct val="80000"/>
              </a:lnSpc>
              <a:spcBef>
                <a:spcPts val="0"/>
              </a:spcBef>
              <a:buNone/>
              <a:defRPr sz="6000">
                <a:latin typeface="+mj-lt"/>
              </a:defRPr>
            </a:lvl2pPr>
            <a:lvl3pPr marL="0" indent="0">
              <a:lnSpc>
                <a:spcPct val="80000"/>
              </a:lnSpc>
              <a:spcBef>
                <a:spcPts val="0"/>
              </a:spcBef>
              <a:buNone/>
              <a:defRPr sz="5000">
                <a:latin typeface="+mj-lt"/>
              </a:defRPr>
            </a:lvl3pPr>
            <a:lvl4pPr marL="0" indent="0">
              <a:lnSpc>
                <a:spcPct val="80000"/>
              </a:lnSpc>
              <a:spcBef>
                <a:spcPts val="1800"/>
              </a:spcBef>
              <a:spcAft>
                <a:spcPts val="1800"/>
              </a:spcAft>
              <a:buNone/>
              <a:defRPr sz="1600" cap="all" spc="100" baseline="0">
                <a:latin typeface="+mj-lt"/>
              </a:defRPr>
            </a:lvl4pPr>
            <a:lvl5pPr marL="0" indent="0">
              <a:lnSpc>
                <a:spcPct val="110000"/>
              </a:lnSpc>
              <a:spcBef>
                <a:spcPts val="1600"/>
              </a:spcBef>
              <a:spcAft>
                <a:spcPts val="0"/>
              </a:spcAft>
              <a:buNone/>
              <a:defRPr sz="1600">
                <a:latin typeface="+mj-lt"/>
              </a:defRPr>
            </a:lvl5pPr>
            <a:lvl6pPr marL="0" indent="0">
              <a:spcBef>
                <a:spcPts val="1600"/>
              </a:spcBef>
              <a:buNone/>
              <a:defRPr sz="1100" b="0" i="0">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2" name="Date Placeholder 1">
            <a:extLst>
              <a:ext uri="{FF2B5EF4-FFF2-40B4-BE49-F238E27FC236}">
                <a16:creationId xmlns:a16="http://schemas.microsoft.com/office/drawing/2014/main" id="{133B0F31-52E7-E84D-BF4C-CB8AC96D05AA}"/>
              </a:ext>
            </a:extLst>
          </p:cNvPr>
          <p:cNvSpPr>
            <a:spLocks noGrp="1"/>
          </p:cNvSpPr>
          <p:nvPr>
            <p:ph type="dt" sz="half" idx="11"/>
          </p:nvPr>
        </p:nvSpPr>
        <p:spPr>
          <a:xfrm>
            <a:off x="4319587" y="6120000"/>
            <a:ext cx="865187" cy="216000"/>
          </a:xfrm>
        </p:spPr>
        <p:txBody>
          <a:bodyPr/>
          <a:lstStyle/>
          <a:p>
            <a:r>
              <a:rPr lang="sv-SE"/>
              <a:t>2021-12-31</a:t>
            </a:r>
            <a:endParaRPr lang="sv-SE" dirty="0"/>
          </a:p>
        </p:txBody>
      </p:sp>
      <p:sp>
        <p:nvSpPr>
          <p:cNvPr id="4" name="Footer Placeholder 3">
            <a:extLst>
              <a:ext uri="{FF2B5EF4-FFF2-40B4-BE49-F238E27FC236}">
                <a16:creationId xmlns:a16="http://schemas.microsoft.com/office/drawing/2014/main" id="{26A39FE3-1F53-1B45-9163-2EB24EE8EC57}"/>
              </a:ext>
            </a:extLst>
          </p:cNvPr>
          <p:cNvSpPr>
            <a:spLocks noGrp="1"/>
          </p:cNvSpPr>
          <p:nvPr>
            <p:ph type="ftr" sz="quarter" idx="12"/>
          </p:nvPr>
        </p:nvSpPr>
        <p:spPr>
          <a:xfrm>
            <a:off x="863936" y="6120000"/>
            <a:ext cx="3455651" cy="216000"/>
          </a:xfrm>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2629D637-758F-9946-B33C-62F15791C2D2}"/>
              </a:ext>
            </a:extLst>
          </p:cNvPr>
          <p:cNvSpPr>
            <a:spLocks noGrp="1"/>
          </p:cNvSpPr>
          <p:nvPr>
            <p:ph type="sldNum" sz="quarter" idx="13"/>
          </p:nvPr>
        </p:nvSpPr>
        <p:spPr>
          <a:xfrm>
            <a:off x="216000" y="6120000"/>
            <a:ext cx="647600" cy="216000"/>
          </a:xfrm>
        </p:spPr>
        <p:txBody>
          <a:bodyPr/>
          <a:lstStyle/>
          <a:p>
            <a:fld id="{2066355A-084C-D24E-9AD2-7E4FC41EA627}" type="slidenum">
              <a:rPr lang="sv-SE" smtClean="0"/>
              <a:pPr/>
              <a:t>‹#›</a:t>
            </a:fld>
            <a:endParaRPr lang="sv-SE" dirty="0"/>
          </a:p>
        </p:txBody>
      </p:sp>
      <p:pic>
        <p:nvPicPr>
          <p:cNvPr id="12" name="Picture 11">
            <a:extLst>
              <a:ext uri="{FF2B5EF4-FFF2-40B4-BE49-F238E27FC236}">
                <a16:creationId xmlns:a16="http://schemas.microsoft.com/office/drawing/2014/main" id="{DF4B4040-B10B-5042-BAF0-637773FEA300}"/>
              </a:ext>
            </a:extLst>
          </p:cNvPr>
          <p:cNvPicPr>
            <a:picLocks/>
          </p:cNvPicPr>
          <p:nvPr userDrawn="1"/>
        </p:nvPicPr>
        <p:blipFill>
          <a:blip r:embed="rId2"/>
          <a:stretch>
            <a:fillRect/>
          </a:stretch>
        </p:blipFill>
        <p:spPr>
          <a:xfrm>
            <a:off x="0" y="-360000"/>
            <a:ext cx="10368000" cy="360000"/>
          </a:xfrm>
          <a:prstGeom prst="rect">
            <a:avLst/>
          </a:prstGeom>
        </p:spPr>
      </p:pic>
      <p:pic>
        <p:nvPicPr>
          <p:cNvPr id="13" name="Picture 12">
            <a:extLst>
              <a:ext uri="{FF2B5EF4-FFF2-40B4-BE49-F238E27FC236}">
                <a16:creationId xmlns:a16="http://schemas.microsoft.com/office/drawing/2014/main" id="{039073BD-FEB6-9F47-ACD0-546C7F900E57}"/>
              </a:ext>
            </a:extLst>
          </p:cNvPr>
          <p:cNvPicPr>
            <a:picLocks/>
          </p:cNvPicPr>
          <p:nvPr userDrawn="1"/>
        </p:nvPicPr>
        <p:blipFill>
          <a:blip r:embed="rId3"/>
          <a:stretch>
            <a:fillRect/>
          </a:stretch>
        </p:blipFill>
        <p:spPr>
          <a:xfrm>
            <a:off x="-357882" y="1593"/>
            <a:ext cx="360000" cy="5832000"/>
          </a:xfrm>
          <a:prstGeom prst="rect">
            <a:avLst/>
          </a:prstGeom>
        </p:spPr>
      </p:pic>
      <p:pic>
        <p:nvPicPr>
          <p:cNvPr id="18" name="Picture 17">
            <a:extLst>
              <a:ext uri="{FF2B5EF4-FFF2-40B4-BE49-F238E27FC236}">
                <a16:creationId xmlns:a16="http://schemas.microsoft.com/office/drawing/2014/main" id="{1B4F26DA-AD92-2148-90C2-F0C53DF95829}"/>
              </a:ext>
            </a:extLst>
          </p:cNvPr>
          <p:cNvPicPr>
            <a:picLocks/>
          </p:cNvPicPr>
          <p:nvPr userDrawn="1"/>
        </p:nvPicPr>
        <p:blipFill>
          <a:blip r:embed="rId3"/>
          <a:stretch>
            <a:fillRect/>
          </a:stretch>
        </p:blipFill>
        <p:spPr>
          <a:xfrm flipH="1">
            <a:off x="10370118" y="1593"/>
            <a:ext cx="360000" cy="5832000"/>
          </a:xfrm>
          <a:prstGeom prst="rect">
            <a:avLst/>
          </a:prstGeom>
        </p:spPr>
      </p:pic>
      <p:pic>
        <p:nvPicPr>
          <p:cNvPr id="19" name="Picture 18">
            <a:extLst>
              <a:ext uri="{FF2B5EF4-FFF2-40B4-BE49-F238E27FC236}">
                <a16:creationId xmlns:a16="http://schemas.microsoft.com/office/drawing/2014/main" id="{2E685D58-C035-5E46-BDE9-CCF09A54B417}"/>
              </a:ext>
            </a:extLst>
          </p:cNvPr>
          <p:cNvPicPr>
            <a:picLocks/>
          </p:cNvPicPr>
          <p:nvPr userDrawn="1"/>
        </p:nvPicPr>
        <p:blipFill>
          <a:blip r:embed="rId2"/>
          <a:stretch>
            <a:fillRect/>
          </a:stretch>
        </p:blipFill>
        <p:spPr>
          <a:xfrm flipV="1">
            <a:off x="0" y="5833593"/>
            <a:ext cx="10368000" cy="360000"/>
          </a:xfrm>
          <a:prstGeom prst="rect">
            <a:avLst/>
          </a:prstGeom>
        </p:spPr>
      </p:pic>
      <p:sp>
        <p:nvSpPr>
          <p:cNvPr id="14" name="Text Placeholder 9">
            <a:extLst>
              <a:ext uri="{FF2B5EF4-FFF2-40B4-BE49-F238E27FC236}">
                <a16:creationId xmlns:a16="http://schemas.microsoft.com/office/drawing/2014/main" id="{495CD79B-2A00-3B48-894F-261CC0B2AE43}"/>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sp>
        <p:nvSpPr>
          <p:cNvPr id="16" name="Freeform 1">
            <a:extLst>
              <a:ext uri="{FF2B5EF4-FFF2-40B4-BE49-F238E27FC236}">
                <a16:creationId xmlns:a16="http://schemas.microsoft.com/office/drawing/2014/main" id="{DAE602D0-1126-B44A-9C5F-A77A2824C4AB}"/>
              </a:ext>
            </a:extLst>
          </p:cNvPr>
          <p:cNvSpPr>
            <a:spLocks noChangeAspect="1" noChangeArrowheads="1"/>
          </p:cNvSpPr>
          <p:nvPr userDrawn="1"/>
        </p:nvSpPr>
        <p:spPr bwMode="auto">
          <a:xfrm>
            <a:off x="8568263" y="647700"/>
            <a:ext cx="1152000" cy="681344"/>
          </a:xfrm>
          <a:custGeom>
            <a:avLst/>
            <a:gdLst>
              <a:gd name="T0" fmla="*/ 9264 w 21337"/>
              <a:gd name="T1" fmla="*/ 11714 h 12620"/>
              <a:gd name="T2" fmla="*/ 8883 w 21337"/>
              <a:gd name="T3" fmla="*/ 12471 h 12620"/>
              <a:gd name="T4" fmla="*/ 8620 w 21337"/>
              <a:gd name="T5" fmla="*/ 12589 h 12620"/>
              <a:gd name="T6" fmla="*/ 8497 w 21337"/>
              <a:gd name="T7" fmla="*/ 12589 h 12620"/>
              <a:gd name="T8" fmla="*/ 8103 w 21337"/>
              <a:gd name="T9" fmla="*/ 11661 h 12620"/>
              <a:gd name="T10" fmla="*/ 8954 w 21337"/>
              <a:gd name="T11" fmla="*/ 11543 h 12620"/>
              <a:gd name="T12" fmla="*/ 8510 w 21337"/>
              <a:gd name="T13" fmla="*/ 9716 h 12620"/>
              <a:gd name="T14" fmla="*/ 5999 w 21337"/>
              <a:gd name="T15" fmla="*/ 9842 h 12620"/>
              <a:gd name="T16" fmla="*/ 6554 w 21337"/>
              <a:gd name="T17" fmla="*/ 10101 h 12620"/>
              <a:gd name="T18" fmla="*/ 8848 w 21337"/>
              <a:gd name="T19" fmla="*/ 7518 h 12620"/>
              <a:gd name="T20" fmla="*/ 6908 w 21337"/>
              <a:gd name="T21" fmla="*/ 11661 h 12620"/>
              <a:gd name="T22" fmla="*/ 6908 w 21337"/>
              <a:gd name="T23" fmla="*/ 12471 h 12620"/>
              <a:gd name="T24" fmla="*/ 7297 w 21337"/>
              <a:gd name="T25" fmla="*/ 11735 h 12620"/>
              <a:gd name="T26" fmla="*/ 16316 w 21337"/>
              <a:gd name="T27" fmla="*/ 10101 h 12620"/>
              <a:gd name="T28" fmla="*/ 15205 w 21337"/>
              <a:gd name="T29" fmla="*/ 10101 h 12620"/>
              <a:gd name="T30" fmla="*/ 13646 w 21337"/>
              <a:gd name="T31" fmla="*/ 9984 h 12620"/>
              <a:gd name="T32" fmla="*/ 12954 w 21337"/>
              <a:gd name="T33" fmla="*/ 10101 h 12620"/>
              <a:gd name="T34" fmla="*/ 15098 w 21337"/>
              <a:gd name="T35" fmla="*/ 8971 h 12620"/>
              <a:gd name="T36" fmla="*/ 3435 w 21337"/>
              <a:gd name="T37" fmla="*/ 7253 h 12620"/>
              <a:gd name="T38" fmla="*/ 3435 w 21337"/>
              <a:gd name="T39" fmla="*/ 10368 h 12620"/>
              <a:gd name="T40" fmla="*/ 4781 w 21337"/>
              <a:gd name="T41" fmla="*/ 7253 h 12620"/>
              <a:gd name="T42" fmla="*/ 5 w 21337"/>
              <a:gd name="T43" fmla="*/ 7253 h 12620"/>
              <a:gd name="T44" fmla="*/ 0 w 21337"/>
              <a:gd name="T45" fmla="*/ 10368 h 12620"/>
              <a:gd name="T46" fmla="*/ 1447 w 21337"/>
              <a:gd name="T47" fmla="*/ 8741 h 12620"/>
              <a:gd name="T48" fmla="*/ 1111 w 21337"/>
              <a:gd name="T49" fmla="*/ 8476 h 12620"/>
              <a:gd name="T50" fmla="*/ 5 w 21337"/>
              <a:gd name="T51" fmla="*/ 6988 h 12620"/>
              <a:gd name="T52" fmla="*/ 10142 w 21337"/>
              <a:gd name="T53" fmla="*/ 7783 h 12620"/>
              <a:gd name="T54" fmla="*/ 11960 w 21337"/>
              <a:gd name="T55" fmla="*/ 7269 h 12620"/>
              <a:gd name="T56" fmla="*/ 9698 w 21337"/>
              <a:gd name="T57" fmla="*/ 8992 h 12620"/>
              <a:gd name="T58" fmla="*/ 13836 w 21337"/>
              <a:gd name="T59" fmla="*/ 12619 h 12620"/>
              <a:gd name="T60" fmla="*/ 13836 w 21337"/>
              <a:gd name="T61" fmla="*/ 11636 h 12620"/>
              <a:gd name="T62" fmla="*/ 13672 w 21337"/>
              <a:gd name="T63" fmla="*/ 11250 h 12620"/>
              <a:gd name="T64" fmla="*/ 10658 w 21337"/>
              <a:gd name="T65" fmla="*/ 12589 h 12620"/>
              <a:gd name="T66" fmla="*/ 10224 w 21337"/>
              <a:gd name="T67" fmla="*/ 12253 h 12620"/>
              <a:gd name="T68" fmla="*/ 9982 w 21337"/>
              <a:gd name="T69" fmla="*/ 12589 h 12620"/>
              <a:gd name="T70" fmla="*/ 10492 w 21337"/>
              <a:gd name="T71" fmla="*/ 12386 h 12620"/>
              <a:gd name="T72" fmla="*/ 9913 w 21337"/>
              <a:gd name="T73" fmla="*/ 12135 h 12620"/>
              <a:gd name="T74" fmla="*/ 14003 w 21337"/>
              <a:gd name="T75" fmla="*/ 11454 h 12620"/>
              <a:gd name="T76" fmla="*/ 11768 w 21337"/>
              <a:gd name="T77" fmla="*/ 11543 h 12620"/>
              <a:gd name="T78" fmla="*/ 11768 w 21337"/>
              <a:gd name="T79" fmla="*/ 12471 h 12620"/>
              <a:gd name="T80" fmla="*/ 12092 w 21337"/>
              <a:gd name="T81" fmla="*/ 11702 h 12620"/>
              <a:gd name="T82" fmla="*/ 12819 w 21337"/>
              <a:gd name="T83" fmla="*/ 12418 h 12620"/>
              <a:gd name="T84" fmla="*/ 13095 w 21337"/>
              <a:gd name="T85" fmla="*/ 12471 h 12620"/>
              <a:gd name="T86" fmla="*/ 12718 w 21337"/>
              <a:gd name="T87" fmla="*/ 11543 h 12620"/>
              <a:gd name="T88" fmla="*/ 11206 w 21337"/>
              <a:gd name="T89" fmla="*/ 11661 h 12620"/>
              <a:gd name="T90" fmla="*/ 10893 w 21337"/>
              <a:gd name="T91" fmla="*/ 11728 h 12620"/>
              <a:gd name="T92" fmla="*/ 11702 w 21337"/>
              <a:gd name="T93" fmla="*/ 12139 h 12620"/>
              <a:gd name="T94" fmla="*/ 21336 w 21337"/>
              <a:gd name="T95" fmla="*/ 6988 h 12620"/>
              <a:gd name="T96" fmla="*/ 17061 w 21337"/>
              <a:gd name="T97" fmla="*/ 7253 h 12620"/>
              <a:gd name="T98" fmla="*/ 18233 w 21337"/>
              <a:gd name="T99" fmla="*/ 10368 h 12620"/>
              <a:gd name="T100" fmla="*/ 18788 w 21337"/>
              <a:gd name="T101" fmla="*/ 10368 h 12620"/>
              <a:gd name="T102" fmla="*/ 19650 w 21337"/>
              <a:gd name="T103" fmla="*/ 10103 h 12620"/>
              <a:gd name="T104" fmla="*/ 20740 w 21337"/>
              <a:gd name="T105" fmla="*/ 7550 h 12620"/>
              <a:gd name="T106" fmla="*/ 9913 w 21337"/>
              <a:gd name="T107" fmla="*/ 3458 h 12620"/>
              <a:gd name="T108" fmla="*/ 9913 w 21337"/>
              <a:gd name="T109" fmla="*/ 1918 h 12620"/>
              <a:gd name="T110" fmla="*/ 9415 w 21337"/>
              <a:gd name="T111" fmla="*/ 5887 h 12620"/>
              <a:gd name="T112" fmla="*/ 10107 w 21337"/>
              <a:gd name="T113" fmla="*/ 299 h 12620"/>
              <a:gd name="T114" fmla="*/ 11247 w 21337"/>
              <a:gd name="T115" fmla="*/ 299 h 12620"/>
              <a:gd name="T116" fmla="*/ 10671 w 21337"/>
              <a:gd name="T117" fmla="*/ 0 h 12620"/>
              <a:gd name="T118" fmla="*/ 13409 w 21337"/>
              <a:gd name="T119" fmla="*/ 5938 h 12620"/>
              <a:gd name="T120" fmla="*/ 11439 w 21337"/>
              <a:gd name="T121" fmla="*/ 5778 h 12620"/>
              <a:gd name="T122" fmla="*/ 11439 w 21337"/>
              <a:gd name="T123" fmla="*/ 2294 h 1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7" h="12620">
                <a:moveTo>
                  <a:pt x="8954" y="11543"/>
                </a:moveTo>
                <a:lnTo>
                  <a:pt x="8954" y="11543"/>
                </a:lnTo>
                <a:cubicBezTo>
                  <a:pt x="9429" y="11543"/>
                  <a:pt x="9429" y="11543"/>
                  <a:pt x="9429" y="11543"/>
                </a:cubicBezTo>
                <a:cubicBezTo>
                  <a:pt x="9429" y="11661"/>
                  <a:pt x="9429" y="11661"/>
                  <a:pt x="9429" y="11661"/>
                </a:cubicBezTo>
                <a:cubicBezTo>
                  <a:pt x="9324" y="11661"/>
                  <a:pt x="9324" y="11661"/>
                  <a:pt x="9324" y="11661"/>
                </a:cubicBezTo>
                <a:cubicBezTo>
                  <a:pt x="9289" y="11661"/>
                  <a:pt x="9264" y="11677"/>
                  <a:pt x="9264" y="11714"/>
                </a:cubicBezTo>
                <a:cubicBezTo>
                  <a:pt x="9264" y="12397"/>
                  <a:pt x="9264" y="12397"/>
                  <a:pt x="9264" y="12397"/>
                </a:cubicBezTo>
                <a:cubicBezTo>
                  <a:pt x="9264" y="12446"/>
                  <a:pt x="9287" y="12471"/>
                  <a:pt x="9331" y="12471"/>
                </a:cubicBezTo>
                <a:cubicBezTo>
                  <a:pt x="9429" y="12471"/>
                  <a:pt x="9429" y="12471"/>
                  <a:pt x="9429" y="12471"/>
                </a:cubicBezTo>
                <a:cubicBezTo>
                  <a:pt x="9429" y="12589"/>
                  <a:pt x="9429" y="12589"/>
                  <a:pt x="9429" y="12589"/>
                </a:cubicBezTo>
                <a:cubicBezTo>
                  <a:pt x="8883" y="12589"/>
                  <a:pt x="8883" y="12589"/>
                  <a:pt x="8883" y="12589"/>
                </a:cubicBezTo>
                <a:cubicBezTo>
                  <a:pt x="8883" y="12471"/>
                  <a:pt x="8883" y="12471"/>
                  <a:pt x="8883" y="12471"/>
                </a:cubicBezTo>
                <a:cubicBezTo>
                  <a:pt x="8988" y="12471"/>
                  <a:pt x="8988" y="12471"/>
                  <a:pt x="8988" y="12471"/>
                </a:cubicBezTo>
                <a:cubicBezTo>
                  <a:pt x="9031" y="12471"/>
                  <a:pt x="9056" y="12450"/>
                  <a:pt x="9056" y="12418"/>
                </a:cubicBezTo>
                <a:cubicBezTo>
                  <a:pt x="9056" y="11702"/>
                  <a:pt x="9056" y="11702"/>
                  <a:pt x="9056" y="11702"/>
                </a:cubicBezTo>
                <a:cubicBezTo>
                  <a:pt x="9052" y="11702"/>
                  <a:pt x="9052" y="11702"/>
                  <a:pt x="9052" y="11702"/>
                </a:cubicBezTo>
                <a:cubicBezTo>
                  <a:pt x="8752" y="12589"/>
                  <a:pt x="8752" y="12589"/>
                  <a:pt x="8752" y="12589"/>
                </a:cubicBezTo>
                <a:cubicBezTo>
                  <a:pt x="8620" y="12589"/>
                  <a:pt x="8620" y="12589"/>
                  <a:pt x="8620" y="12589"/>
                </a:cubicBezTo>
                <a:cubicBezTo>
                  <a:pt x="8332" y="11702"/>
                  <a:pt x="8332" y="11702"/>
                  <a:pt x="8332" y="11702"/>
                </a:cubicBezTo>
                <a:cubicBezTo>
                  <a:pt x="8329" y="11702"/>
                  <a:pt x="8329" y="11702"/>
                  <a:pt x="8329" y="11702"/>
                </a:cubicBezTo>
                <a:cubicBezTo>
                  <a:pt x="8329" y="12418"/>
                  <a:pt x="8329" y="12418"/>
                  <a:pt x="8329" y="12418"/>
                </a:cubicBezTo>
                <a:cubicBezTo>
                  <a:pt x="8329" y="12455"/>
                  <a:pt x="8368" y="12471"/>
                  <a:pt x="8400" y="12471"/>
                </a:cubicBezTo>
                <a:cubicBezTo>
                  <a:pt x="8497" y="12471"/>
                  <a:pt x="8497" y="12471"/>
                  <a:pt x="8497" y="12471"/>
                </a:cubicBezTo>
                <a:cubicBezTo>
                  <a:pt x="8497" y="12589"/>
                  <a:pt x="8497" y="12589"/>
                  <a:pt x="8497" y="12589"/>
                </a:cubicBezTo>
                <a:cubicBezTo>
                  <a:pt x="8005" y="12589"/>
                  <a:pt x="8005" y="12589"/>
                  <a:pt x="8005" y="12589"/>
                </a:cubicBezTo>
                <a:cubicBezTo>
                  <a:pt x="8005" y="12471"/>
                  <a:pt x="8005" y="12471"/>
                  <a:pt x="8005" y="12471"/>
                </a:cubicBezTo>
                <a:cubicBezTo>
                  <a:pt x="8097" y="12471"/>
                  <a:pt x="8097" y="12471"/>
                  <a:pt x="8097" y="12471"/>
                </a:cubicBezTo>
                <a:cubicBezTo>
                  <a:pt x="8147" y="12471"/>
                  <a:pt x="8165" y="12455"/>
                  <a:pt x="8165" y="12418"/>
                </a:cubicBezTo>
                <a:cubicBezTo>
                  <a:pt x="8165" y="11714"/>
                  <a:pt x="8165" y="11714"/>
                  <a:pt x="8165" y="11714"/>
                </a:cubicBezTo>
                <a:cubicBezTo>
                  <a:pt x="8165" y="11677"/>
                  <a:pt x="8140" y="11661"/>
                  <a:pt x="8103" y="11661"/>
                </a:cubicBezTo>
                <a:cubicBezTo>
                  <a:pt x="8005" y="11661"/>
                  <a:pt x="8005" y="11661"/>
                  <a:pt x="8005" y="11661"/>
                </a:cubicBezTo>
                <a:cubicBezTo>
                  <a:pt x="8005" y="11543"/>
                  <a:pt x="8005" y="11543"/>
                  <a:pt x="8005" y="11543"/>
                </a:cubicBezTo>
                <a:cubicBezTo>
                  <a:pt x="8499" y="11543"/>
                  <a:pt x="8499" y="11543"/>
                  <a:pt x="8499" y="11543"/>
                </a:cubicBezTo>
                <a:cubicBezTo>
                  <a:pt x="8713" y="12226"/>
                  <a:pt x="8713" y="12226"/>
                  <a:pt x="8713" y="12226"/>
                </a:cubicBezTo>
                <a:cubicBezTo>
                  <a:pt x="8714" y="12226"/>
                  <a:pt x="8714" y="12226"/>
                  <a:pt x="8714" y="12226"/>
                </a:cubicBezTo>
                <a:lnTo>
                  <a:pt x="8954" y="11543"/>
                </a:lnTo>
                <a:close/>
                <a:moveTo>
                  <a:pt x="7889" y="7253"/>
                </a:moveTo>
                <a:lnTo>
                  <a:pt x="7889" y="7253"/>
                </a:lnTo>
                <a:cubicBezTo>
                  <a:pt x="8286" y="7253"/>
                  <a:pt x="8286" y="7253"/>
                  <a:pt x="8286" y="7253"/>
                </a:cubicBezTo>
                <a:cubicBezTo>
                  <a:pt x="8455" y="7253"/>
                  <a:pt x="8521" y="7351"/>
                  <a:pt x="8521" y="7518"/>
                </a:cubicBezTo>
                <a:cubicBezTo>
                  <a:pt x="8521" y="9716"/>
                  <a:pt x="8521" y="9716"/>
                  <a:pt x="8521" y="9716"/>
                </a:cubicBezTo>
                <a:cubicBezTo>
                  <a:pt x="8510" y="9716"/>
                  <a:pt x="8510" y="9716"/>
                  <a:pt x="8510" y="9716"/>
                </a:cubicBezTo>
                <a:cubicBezTo>
                  <a:pt x="6611" y="6988"/>
                  <a:pt x="6611" y="6988"/>
                  <a:pt x="6611" y="6988"/>
                </a:cubicBezTo>
                <a:cubicBezTo>
                  <a:pt x="5377" y="6988"/>
                  <a:pt x="5377" y="6988"/>
                  <a:pt x="5377" y="6988"/>
                </a:cubicBezTo>
                <a:cubicBezTo>
                  <a:pt x="5377" y="7253"/>
                  <a:pt x="5377" y="7253"/>
                  <a:pt x="5377" y="7253"/>
                </a:cubicBezTo>
                <a:cubicBezTo>
                  <a:pt x="5765" y="7253"/>
                  <a:pt x="5765" y="7253"/>
                  <a:pt x="5765" y="7253"/>
                </a:cubicBezTo>
                <a:cubicBezTo>
                  <a:pt x="5932" y="7253"/>
                  <a:pt x="5999" y="7351"/>
                  <a:pt x="5999" y="7518"/>
                </a:cubicBezTo>
                <a:cubicBezTo>
                  <a:pt x="5999" y="9842"/>
                  <a:pt x="5999" y="9842"/>
                  <a:pt x="5999" y="9842"/>
                </a:cubicBezTo>
                <a:cubicBezTo>
                  <a:pt x="5999" y="10005"/>
                  <a:pt x="5926" y="10101"/>
                  <a:pt x="5768" y="10101"/>
                </a:cubicBezTo>
                <a:cubicBezTo>
                  <a:pt x="5377" y="10101"/>
                  <a:pt x="5377" y="10101"/>
                  <a:pt x="5377" y="10101"/>
                </a:cubicBezTo>
                <a:cubicBezTo>
                  <a:pt x="5377" y="10368"/>
                  <a:pt x="5377" y="10368"/>
                  <a:pt x="5377" y="10368"/>
                </a:cubicBezTo>
                <a:cubicBezTo>
                  <a:pt x="6956" y="10368"/>
                  <a:pt x="6956" y="10368"/>
                  <a:pt x="6956" y="10368"/>
                </a:cubicBezTo>
                <a:cubicBezTo>
                  <a:pt x="6956" y="10101"/>
                  <a:pt x="6956" y="10101"/>
                  <a:pt x="6956" y="10101"/>
                </a:cubicBezTo>
                <a:cubicBezTo>
                  <a:pt x="6554" y="10101"/>
                  <a:pt x="6554" y="10101"/>
                  <a:pt x="6554" y="10101"/>
                </a:cubicBezTo>
                <a:cubicBezTo>
                  <a:pt x="6396" y="10101"/>
                  <a:pt x="6325" y="10005"/>
                  <a:pt x="6325" y="9842"/>
                </a:cubicBezTo>
                <a:cubicBezTo>
                  <a:pt x="6325" y="7417"/>
                  <a:pt x="6325" y="7417"/>
                  <a:pt x="6325" y="7417"/>
                </a:cubicBezTo>
                <a:cubicBezTo>
                  <a:pt x="6335" y="7417"/>
                  <a:pt x="6335" y="7417"/>
                  <a:pt x="6335" y="7417"/>
                </a:cubicBezTo>
                <a:cubicBezTo>
                  <a:pt x="8430" y="10393"/>
                  <a:pt x="8430" y="10393"/>
                  <a:pt x="8430" y="10393"/>
                </a:cubicBezTo>
                <a:cubicBezTo>
                  <a:pt x="8848" y="10393"/>
                  <a:pt x="8848" y="10393"/>
                  <a:pt x="8848" y="10393"/>
                </a:cubicBezTo>
                <a:cubicBezTo>
                  <a:pt x="8848" y="7518"/>
                  <a:pt x="8848" y="7518"/>
                  <a:pt x="8848" y="7518"/>
                </a:cubicBezTo>
                <a:cubicBezTo>
                  <a:pt x="8848" y="7351"/>
                  <a:pt x="8914" y="7253"/>
                  <a:pt x="9082" y="7253"/>
                </a:cubicBezTo>
                <a:cubicBezTo>
                  <a:pt x="9449" y="7253"/>
                  <a:pt x="9449" y="7253"/>
                  <a:pt x="9449" y="7253"/>
                </a:cubicBezTo>
                <a:cubicBezTo>
                  <a:pt x="9449" y="6988"/>
                  <a:pt x="9449" y="6988"/>
                  <a:pt x="9449" y="6988"/>
                </a:cubicBezTo>
                <a:cubicBezTo>
                  <a:pt x="7889" y="6988"/>
                  <a:pt x="7889" y="6988"/>
                  <a:pt x="7889" y="6988"/>
                </a:cubicBezTo>
                <a:lnTo>
                  <a:pt x="7889" y="7253"/>
                </a:lnTo>
                <a:close/>
                <a:moveTo>
                  <a:pt x="6908" y="11661"/>
                </a:moveTo>
                <a:lnTo>
                  <a:pt x="6908" y="11661"/>
                </a:lnTo>
                <a:cubicBezTo>
                  <a:pt x="6997" y="11661"/>
                  <a:pt x="6997" y="11661"/>
                  <a:pt x="6997" y="11661"/>
                </a:cubicBezTo>
                <a:cubicBezTo>
                  <a:pt x="7057" y="11661"/>
                  <a:pt x="7077" y="11693"/>
                  <a:pt x="7077" y="11732"/>
                </a:cubicBezTo>
                <a:cubicBezTo>
                  <a:pt x="7077" y="12415"/>
                  <a:pt x="7077" y="12415"/>
                  <a:pt x="7077" y="12415"/>
                </a:cubicBezTo>
                <a:cubicBezTo>
                  <a:pt x="7077" y="12455"/>
                  <a:pt x="7052" y="12471"/>
                  <a:pt x="6986" y="12471"/>
                </a:cubicBezTo>
                <a:cubicBezTo>
                  <a:pt x="6908" y="12471"/>
                  <a:pt x="6908" y="12471"/>
                  <a:pt x="6908" y="12471"/>
                </a:cubicBezTo>
                <a:cubicBezTo>
                  <a:pt x="6908" y="12589"/>
                  <a:pt x="6908" y="12589"/>
                  <a:pt x="6908" y="12589"/>
                </a:cubicBezTo>
                <a:cubicBezTo>
                  <a:pt x="7466" y="12589"/>
                  <a:pt x="7466" y="12589"/>
                  <a:pt x="7466" y="12589"/>
                </a:cubicBezTo>
                <a:cubicBezTo>
                  <a:pt x="7466" y="12471"/>
                  <a:pt x="7466" y="12471"/>
                  <a:pt x="7466" y="12471"/>
                </a:cubicBezTo>
                <a:cubicBezTo>
                  <a:pt x="7374" y="12471"/>
                  <a:pt x="7374" y="12471"/>
                  <a:pt x="7374" y="12471"/>
                </a:cubicBezTo>
                <a:cubicBezTo>
                  <a:pt x="7320" y="12471"/>
                  <a:pt x="7297" y="12445"/>
                  <a:pt x="7297" y="12395"/>
                </a:cubicBezTo>
                <a:cubicBezTo>
                  <a:pt x="7297" y="11735"/>
                  <a:pt x="7297" y="11735"/>
                  <a:pt x="7297" y="11735"/>
                </a:cubicBezTo>
                <a:cubicBezTo>
                  <a:pt x="7297" y="11677"/>
                  <a:pt x="7345" y="11661"/>
                  <a:pt x="7397" y="11661"/>
                </a:cubicBezTo>
                <a:cubicBezTo>
                  <a:pt x="7466" y="11661"/>
                  <a:pt x="7466" y="11661"/>
                  <a:pt x="7466" y="11661"/>
                </a:cubicBezTo>
                <a:cubicBezTo>
                  <a:pt x="7466" y="11543"/>
                  <a:pt x="7466" y="11543"/>
                  <a:pt x="7466" y="11543"/>
                </a:cubicBezTo>
                <a:cubicBezTo>
                  <a:pt x="6908" y="11543"/>
                  <a:pt x="6908" y="11543"/>
                  <a:pt x="6908" y="11543"/>
                </a:cubicBezTo>
                <a:lnTo>
                  <a:pt x="6908" y="11661"/>
                </a:lnTo>
                <a:close/>
                <a:moveTo>
                  <a:pt x="16316" y="10101"/>
                </a:moveTo>
                <a:lnTo>
                  <a:pt x="16316" y="10101"/>
                </a:lnTo>
                <a:cubicBezTo>
                  <a:pt x="16510" y="10101"/>
                  <a:pt x="16510" y="10101"/>
                  <a:pt x="16510" y="10101"/>
                </a:cubicBezTo>
                <a:cubicBezTo>
                  <a:pt x="16510" y="10368"/>
                  <a:pt x="16510" y="10368"/>
                  <a:pt x="16510" y="10368"/>
                </a:cubicBezTo>
                <a:cubicBezTo>
                  <a:pt x="14896" y="10368"/>
                  <a:pt x="14896" y="10368"/>
                  <a:pt x="14896" y="10368"/>
                </a:cubicBezTo>
                <a:cubicBezTo>
                  <a:pt x="14896" y="10101"/>
                  <a:pt x="14896" y="10101"/>
                  <a:pt x="14896" y="10101"/>
                </a:cubicBezTo>
                <a:cubicBezTo>
                  <a:pt x="15205" y="10101"/>
                  <a:pt x="15205" y="10101"/>
                  <a:pt x="15205" y="10101"/>
                </a:cubicBezTo>
                <a:cubicBezTo>
                  <a:pt x="15410" y="10101"/>
                  <a:pt x="15470" y="10066"/>
                  <a:pt x="15470" y="9984"/>
                </a:cubicBezTo>
                <a:cubicBezTo>
                  <a:pt x="15470" y="9904"/>
                  <a:pt x="15390" y="9724"/>
                  <a:pt x="15358" y="9648"/>
                </a:cubicBezTo>
                <a:cubicBezTo>
                  <a:pt x="15205" y="9236"/>
                  <a:pt x="15205" y="9236"/>
                  <a:pt x="15205" y="9236"/>
                </a:cubicBezTo>
                <a:cubicBezTo>
                  <a:pt x="13891" y="9236"/>
                  <a:pt x="13891" y="9236"/>
                  <a:pt x="13891" y="9236"/>
                </a:cubicBezTo>
                <a:cubicBezTo>
                  <a:pt x="13733" y="9700"/>
                  <a:pt x="13733" y="9700"/>
                  <a:pt x="13733" y="9700"/>
                </a:cubicBezTo>
                <a:cubicBezTo>
                  <a:pt x="13687" y="9836"/>
                  <a:pt x="13646" y="9918"/>
                  <a:pt x="13646" y="9984"/>
                </a:cubicBezTo>
                <a:cubicBezTo>
                  <a:pt x="13646" y="10082"/>
                  <a:pt x="13697" y="10101"/>
                  <a:pt x="13943" y="10101"/>
                </a:cubicBezTo>
                <a:cubicBezTo>
                  <a:pt x="14222" y="10101"/>
                  <a:pt x="14222" y="10101"/>
                  <a:pt x="14222" y="10101"/>
                </a:cubicBezTo>
                <a:cubicBezTo>
                  <a:pt x="14222" y="10368"/>
                  <a:pt x="14222" y="10368"/>
                  <a:pt x="14222" y="10368"/>
                </a:cubicBezTo>
                <a:cubicBezTo>
                  <a:pt x="12744" y="10368"/>
                  <a:pt x="12744" y="10368"/>
                  <a:pt x="12744" y="10368"/>
                </a:cubicBezTo>
                <a:cubicBezTo>
                  <a:pt x="12744" y="10101"/>
                  <a:pt x="12744" y="10101"/>
                  <a:pt x="12744" y="10101"/>
                </a:cubicBezTo>
                <a:cubicBezTo>
                  <a:pt x="12954" y="10101"/>
                  <a:pt x="12954" y="10101"/>
                  <a:pt x="12954" y="10101"/>
                </a:cubicBezTo>
                <a:cubicBezTo>
                  <a:pt x="13183" y="10101"/>
                  <a:pt x="13255" y="9989"/>
                  <a:pt x="13331" y="9796"/>
                </a:cubicBezTo>
                <a:cubicBezTo>
                  <a:pt x="14421" y="6963"/>
                  <a:pt x="14421" y="6963"/>
                  <a:pt x="14421" y="6963"/>
                </a:cubicBezTo>
                <a:cubicBezTo>
                  <a:pt x="14839" y="6963"/>
                  <a:pt x="14839" y="6963"/>
                  <a:pt x="14839" y="6963"/>
                </a:cubicBezTo>
                <a:cubicBezTo>
                  <a:pt x="15956" y="9847"/>
                  <a:pt x="15956" y="9847"/>
                  <a:pt x="15956" y="9847"/>
                </a:cubicBezTo>
                <a:cubicBezTo>
                  <a:pt x="16021" y="10021"/>
                  <a:pt x="16139" y="10101"/>
                  <a:pt x="16316" y="10101"/>
                </a:cubicBezTo>
                <a:close/>
                <a:moveTo>
                  <a:pt x="15098" y="8971"/>
                </a:moveTo>
                <a:lnTo>
                  <a:pt x="15098" y="8971"/>
                </a:lnTo>
                <a:cubicBezTo>
                  <a:pt x="14538" y="7518"/>
                  <a:pt x="14538" y="7518"/>
                  <a:pt x="14538" y="7518"/>
                </a:cubicBezTo>
                <a:cubicBezTo>
                  <a:pt x="13987" y="8971"/>
                  <a:pt x="13987" y="8971"/>
                  <a:pt x="13987" y="8971"/>
                </a:cubicBezTo>
                <a:lnTo>
                  <a:pt x="15098" y="8971"/>
                </a:lnTo>
                <a:close/>
                <a:moveTo>
                  <a:pt x="3435" y="7253"/>
                </a:moveTo>
                <a:lnTo>
                  <a:pt x="3435" y="7253"/>
                </a:lnTo>
                <a:cubicBezTo>
                  <a:pt x="3818" y="7253"/>
                  <a:pt x="3818" y="7253"/>
                  <a:pt x="3818" y="7253"/>
                </a:cubicBezTo>
                <a:cubicBezTo>
                  <a:pt x="3986" y="7253"/>
                  <a:pt x="4052" y="7351"/>
                  <a:pt x="4052" y="7518"/>
                </a:cubicBezTo>
                <a:cubicBezTo>
                  <a:pt x="4052" y="9842"/>
                  <a:pt x="4052" y="9842"/>
                  <a:pt x="4052" y="9842"/>
                </a:cubicBezTo>
                <a:cubicBezTo>
                  <a:pt x="4052" y="10005"/>
                  <a:pt x="3981" y="10103"/>
                  <a:pt x="3823" y="10103"/>
                </a:cubicBezTo>
                <a:cubicBezTo>
                  <a:pt x="3435" y="10103"/>
                  <a:pt x="3435" y="10103"/>
                  <a:pt x="3435" y="10103"/>
                </a:cubicBezTo>
                <a:cubicBezTo>
                  <a:pt x="3435" y="10368"/>
                  <a:pt x="3435" y="10368"/>
                  <a:pt x="3435" y="10368"/>
                </a:cubicBezTo>
                <a:cubicBezTo>
                  <a:pt x="5167" y="10368"/>
                  <a:pt x="5167" y="10368"/>
                  <a:pt x="5167" y="10368"/>
                </a:cubicBezTo>
                <a:cubicBezTo>
                  <a:pt x="5167" y="10103"/>
                  <a:pt x="5167" y="10103"/>
                  <a:pt x="5167" y="10103"/>
                </a:cubicBezTo>
                <a:cubicBezTo>
                  <a:pt x="4776" y="10103"/>
                  <a:pt x="4776" y="10103"/>
                  <a:pt x="4776" y="10103"/>
                </a:cubicBezTo>
                <a:cubicBezTo>
                  <a:pt x="4618" y="10103"/>
                  <a:pt x="4547" y="10005"/>
                  <a:pt x="4547" y="9842"/>
                </a:cubicBezTo>
                <a:cubicBezTo>
                  <a:pt x="4547" y="7518"/>
                  <a:pt x="4547" y="7518"/>
                  <a:pt x="4547" y="7518"/>
                </a:cubicBezTo>
                <a:cubicBezTo>
                  <a:pt x="4547" y="7351"/>
                  <a:pt x="4612" y="7253"/>
                  <a:pt x="4781" y="7253"/>
                </a:cubicBezTo>
                <a:cubicBezTo>
                  <a:pt x="5167" y="7253"/>
                  <a:pt x="5167" y="7253"/>
                  <a:pt x="5167" y="7253"/>
                </a:cubicBezTo>
                <a:cubicBezTo>
                  <a:pt x="5167" y="6988"/>
                  <a:pt x="5167" y="6988"/>
                  <a:pt x="5167" y="6988"/>
                </a:cubicBezTo>
                <a:cubicBezTo>
                  <a:pt x="3435" y="6988"/>
                  <a:pt x="3435" y="6988"/>
                  <a:pt x="3435" y="6988"/>
                </a:cubicBezTo>
                <a:lnTo>
                  <a:pt x="3435" y="7253"/>
                </a:lnTo>
                <a:close/>
                <a:moveTo>
                  <a:pt x="5" y="7253"/>
                </a:moveTo>
                <a:lnTo>
                  <a:pt x="5" y="7253"/>
                </a:lnTo>
                <a:cubicBezTo>
                  <a:pt x="382" y="7253"/>
                  <a:pt x="382" y="7253"/>
                  <a:pt x="382" y="7253"/>
                </a:cubicBezTo>
                <a:cubicBezTo>
                  <a:pt x="551" y="7253"/>
                  <a:pt x="617" y="7351"/>
                  <a:pt x="617" y="7518"/>
                </a:cubicBezTo>
                <a:cubicBezTo>
                  <a:pt x="617" y="9842"/>
                  <a:pt x="617" y="9842"/>
                  <a:pt x="617" y="9842"/>
                </a:cubicBezTo>
                <a:cubicBezTo>
                  <a:pt x="617" y="10005"/>
                  <a:pt x="546" y="10101"/>
                  <a:pt x="388" y="10101"/>
                </a:cubicBezTo>
                <a:cubicBezTo>
                  <a:pt x="0" y="10101"/>
                  <a:pt x="0" y="10101"/>
                  <a:pt x="0" y="10101"/>
                </a:cubicBezTo>
                <a:cubicBezTo>
                  <a:pt x="0" y="10368"/>
                  <a:pt x="0" y="10368"/>
                  <a:pt x="0" y="10368"/>
                </a:cubicBezTo>
                <a:cubicBezTo>
                  <a:pt x="1734" y="10368"/>
                  <a:pt x="1734" y="10368"/>
                  <a:pt x="1734" y="10368"/>
                </a:cubicBezTo>
                <a:cubicBezTo>
                  <a:pt x="1734" y="10101"/>
                  <a:pt x="1734" y="10101"/>
                  <a:pt x="1734" y="10101"/>
                </a:cubicBezTo>
                <a:cubicBezTo>
                  <a:pt x="1341" y="10101"/>
                  <a:pt x="1341" y="10101"/>
                  <a:pt x="1341" y="10101"/>
                </a:cubicBezTo>
                <a:cubicBezTo>
                  <a:pt x="1182" y="10101"/>
                  <a:pt x="1111" y="10005"/>
                  <a:pt x="1111" y="9842"/>
                </a:cubicBezTo>
                <a:cubicBezTo>
                  <a:pt x="1111" y="8741"/>
                  <a:pt x="1111" y="8741"/>
                  <a:pt x="1111" y="8741"/>
                </a:cubicBezTo>
                <a:cubicBezTo>
                  <a:pt x="1447" y="8741"/>
                  <a:pt x="1447" y="8741"/>
                  <a:pt x="1447" y="8741"/>
                </a:cubicBezTo>
                <a:cubicBezTo>
                  <a:pt x="1851" y="8741"/>
                  <a:pt x="1911" y="8859"/>
                  <a:pt x="1931" y="9465"/>
                </a:cubicBezTo>
                <a:cubicBezTo>
                  <a:pt x="2198" y="9465"/>
                  <a:pt x="2198" y="9465"/>
                  <a:pt x="2198" y="9465"/>
                </a:cubicBezTo>
                <a:cubicBezTo>
                  <a:pt x="2198" y="7815"/>
                  <a:pt x="2198" y="7815"/>
                  <a:pt x="2198" y="7815"/>
                </a:cubicBezTo>
                <a:cubicBezTo>
                  <a:pt x="1931" y="7815"/>
                  <a:pt x="1931" y="7815"/>
                  <a:pt x="1931" y="7815"/>
                </a:cubicBezTo>
                <a:cubicBezTo>
                  <a:pt x="1911" y="8359"/>
                  <a:pt x="1851" y="8476"/>
                  <a:pt x="1447" y="8476"/>
                </a:cubicBezTo>
                <a:cubicBezTo>
                  <a:pt x="1111" y="8476"/>
                  <a:pt x="1111" y="8476"/>
                  <a:pt x="1111" y="8476"/>
                </a:cubicBezTo>
                <a:cubicBezTo>
                  <a:pt x="1111" y="7253"/>
                  <a:pt x="1111" y="7253"/>
                  <a:pt x="1111" y="7253"/>
                </a:cubicBezTo>
                <a:cubicBezTo>
                  <a:pt x="2054" y="7253"/>
                  <a:pt x="2054" y="7253"/>
                  <a:pt x="2054" y="7253"/>
                </a:cubicBezTo>
                <a:cubicBezTo>
                  <a:pt x="2655" y="7253"/>
                  <a:pt x="2900" y="7458"/>
                  <a:pt x="2900" y="8318"/>
                </a:cubicBezTo>
                <a:cubicBezTo>
                  <a:pt x="3165" y="8318"/>
                  <a:pt x="3165" y="8318"/>
                  <a:pt x="3165" y="8318"/>
                </a:cubicBezTo>
                <a:cubicBezTo>
                  <a:pt x="3165" y="6988"/>
                  <a:pt x="3165" y="6988"/>
                  <a:pt x="3165" y="6988"/>
                </a:cubicBezTo>
                <a:cubicBezTo>
                  <a:pt x="5" y="6988"/>
                  <a:pt x="5" y="6988"/>
                  <a:pt x="5" y="6988"/>
                </a:cubicBezTo>
                <a:lnTo>
                  <a:pt x="5" y="7253"/>
                </a:lnTo>
                <a:close/>
                <a:moveTo>
                  <a:pt x="10110" y="10021"/>
                </a:moveTo>
                <a:lnTo>
                  <a:pt x="10110" y="10021"/>
                </a:lnTo>
                <a:cubicBezTo>
                  <a:pt x="10402" y="10317"/>
                  <a:pt x="10751" y="10469"/>
                  <a:pt x="11174" y="10469"/>
                </a:cubicBezTo>
                <a:cubicBezTo>
                  <a:pt x="11930" y="10469"/>
                  <a:pt x="12520" y="10153"/>
                  <a:pt x="12520" y="9440"/>
                </a:cubicBezTo>
                <a:cubicBezTo>
                  <a:pt x="12520" y="8007"/>
                  <a:pt x="10142" y="8752"/>
                  <a:pt x="10142" y="7783"/>
                </a:cubicBezTo>
                <a:cubicBezTo>
                  <a:pt x="10142" y="7452"/>
                  <a:pt x="10331" y="7162"/>
                  <a:pt x="10931" y="7162"/>
                </a:cubicBezTo>
                <a:cubicBezTo>
                  <a:pt x="11471" y="7162"/>
                  <a:pt x="12010" y="7523"/>
                  <a:pt x="12078" y="8258"/>
                </a:cubicBezTo>
                <a:cubicBezTo>
                  <a:pt x="12342" y="8258"/>
                  <a:pt x="12342" y="8258"/>
                  <a:pt x="12342" y="8258"/>
                </a:cubicBezTo>
                <a:cubicBezTo>
                  <a:pt x="12342" y="6963"/>
                  <a:pt x="12342" y="6963"/>
                  <a:pt x="12342" y="6963"/>
                </a:cubicBezTo>
                <a:cubicBezTo>
                  <a:pt x="12108" y="6963"/>
                  <a:pt x="12108" y="6963"/>
                  <a:pt x="12108" y="6963"/>
                </a:cubicBezTo>
                <a:cubicBezTo>
                  <a:pt x="11960" y="7269"/>
                  <a:pt x="11960" y="7269"/>
                  <a:pt x="11960" y="7269"/>
                </a:cubicBezTo>
                <a:cubicBezTo>
                  <a:pt x="11701" y="7024"/>
                  <a:pt x="11379" y="6887"/>
                  <a:pt x="10890" y="6887"/>
                </a:cubicBezTo>
                <a:cubicBezTo>
                  <a:pt x="10025" y="6887"/>
                  <a:pt x="9698" y="7392"/>
                  <a:pt x="9698" y="7840"/>
                </a:cubicBezTo>
                <a:cubicBezTo>
                  <a:pt x="9698" y="9301"/>
                  <a:pt x="12078" y="8492"/>
                  <a:pt x="12078" y="9552"/>
                </a:cubicBezTo>
                <a:cubicBezTo>
                  <a:pt x="12078" y="10041"/>
                  <a:pt x="11608" y="10194"/>
                  <a:pt x="11196" y="10194"/>
                </a:cubicBezTo>
                <a:cubicBezTo>
                  <a:pt x="10519" y="10194"/>
                  <a:pt x="10030" y="9634"/>
                  <a:pt x="9963" y="8992"/>
                </a:cubicBezTo>
                <a:cubicBezTo>
                  <a:pt x="9698" y="8992"/>
                  <a:pt x="9698" y="8992"/>
                  <a:pt x="9698" y="8992"/>
                </a:cubicBezTo>
                <a:cubicBezTo>
                  <a:pt x="9698" y="10393"/>
                  <a:pt x="9698" y="10393"/>
                  <a:pt x="9698" y="10393"/>
                </a:cubicBezTo>
                <a:cubicBezTo>
                  <a:pt x="9963" y="10393"/>
                  <a:pt x="9963" y="10393"/>
                  <a:pt x="9963" y="10393"/>
                </a:cubicBezTo>
                <a:lnTo>
                  <a:pt x="10110" y="10021"/>
                </a:lnTo>
                <a:close/>
                <a:moveTo>
                  <a:pt x="14405" y="12066"/>
                </a:moveTo>
                <a:lnTo>
                  <a:pt x="14405" y="12066"/>
                </a:lnTo>
                <a:cubicBezTo>
                  <a:pt x="14405" y="12381"/>
                  <a:pt x="14177" y="12619"/>
                  <a:pt x="13836" y="12619"/>
                </a:cubicBezTo>
                <a:cubicBezTo>
                  <a:pt x="13495" y="12619"/>
                  <a:pt x="13267" y="12381"/>
                  <a:pt x="13267" y="12066"/>
                </a:cubicBezTo>
                <a:cubicBezTo>
                  <a:pt x="13267" y="11753"/>
                  <a:pt x="13495" y="11513"/>
                  <a:pt x="13836" y="11513"/>
                </a:cubicBezTo>
                <a:cubicBezTo>
                  <a:pt x="14177" y="11513"/>
                  <a:pt x="14405" y="11753"/>
                  <a:pt x="14405" y="12066"/>
                </a:cubicBezTo>
                <a:close/>
                <a:moveTo>
                  <a:pt x="14158" y="12066"/>
                </a:moveTo>
                <a:lnTo>
                  <a:pt x="14158" y="12066"/>
                </a:lnTo>
                <a:cubicBezTo>
                  <a:pt x="14158" y="11842"/>
                  <a:pt x="14090" y="11636"/>
                  <a:pt x="13836" y="11636"/>
                </a:cubicBezTo>
                <a:cubicBezTo>
                  <a:pt x="13587" y="11636"/>
                  <a:pt x="13514" y="11842"/>
                  <a:pt x="13514" y="12066"/>
                </a:cubicBezTo>
                <a:cubicBezTo>
                  <a:pt x="13514" y="12292"/>
                  <a:pt x="13587" y="12496"/>
                  <a:pt x="13841" y="12496"/>
                </a:cubicBezTo>
                <a:cubicBezTo>
                  <a:pt x="14090" y="12496"/>
                  <a:pt x="14158" y="12292"/>
                  <a:pt x="14158" y="12066"/>
                </a:cubicBezTo>
                <a:close/>
                <a:moveTo>
                  <a:pt x="13776" y="11351"/>
                </a:moveTo>
                <a:lnTo>
                  <a:pt x="13776" y="11351"/>
                </a:lnTo>
                <a:cubicBezTo>
                  <a:pt x="13776" y="11298"/>
                  <a:pt x="13733" y="11250"/>
                  <a:pt x="13672" y="11250"/>
                </a:cubicBezTo>
                <a:cubicBezTo>
                  <a:pt x="13612" y="11250"/>
                  <a:pt x="13569" y="11298"/>
                  <a:pt x="13569" y="11351"/>
                </a:cubicBezTo>
                <a:cubicBezTo>
                  <a:pt x="13569" y="11405"/>
                  <a:pt x="13612" y="11454"/>
                  <a:pt x="13672" y="11454"/>
                </a:cubicBezTo>
                <a:cubicBezTo>
                  <a:pt x="13733" y="11454"/>
                  <a:pt x="13776" y="11405"/>
                  <a:pt x="13776" y="11351"/>
                </a:cubicBezTo>
                <a:close/>
                <a:moveTo>
                  <a:pt x="10658" y="12471"/>
                </a:moveTo>
                <a:lnTo>
                  <a:pt x="10658" y="12471"/>
                </a:lnTo>
                <a:cubicBezTo>
                  <a:pt x="10658" y="12589"/>
                  <a:pt x="10658" y="12589"/>
                  <a:pt x="10658" y="12589"/>
                </a:cubicBezTo>
                <a:cubicBezTo>
                  <a:pt x="10110" y="12589"/>
                  <a:pt x="10110" y="12589"/>
                  <a:pt x="10110" y="12589"/>
                </a:cubicBezTo>
                <a:cubicBezTo>
                  <a:pt x="10110" y="12471"/>
                  <a:pt x="10110" y="12471"/>
                  <a:pt x="10110" y="12471"/>
                </a:cubicBezTo>
                <a:cubicBezTo>
                  <a:pt x="10233" y="12471"/>
                  <a:pt x="10233" y="12471"/>
                  <a:pt x="10233" y="12471"/>
                </a:cubicBezTo>
                <a:cubicBezTo>
                  <a:pt x="10270" y="12471"/>
                  <a:pt x="10283" y="12464"/>
                  <a:pt x="10283" y="12448"/>
                </a:cubicBezTo>
                <a:cubicBezTo>
                  <a:pt x="10283" y="12434"/>
                  <a:pt x="10279" y="12420"/>
                  <a:pt x="10276" y="12409"/>
                </a:cubicBezTo>
                <a:cubicBezTo>
                  <a:pt x="10224" y="12253"/>
                  <a:pt x="10224" y="12253"/>
                  <a:pt x="10224" y="12253"/>
                </a:cubicBezTo>
                <a:cubicBezTo>
                  <a:pt x="9867" y="12253"/>
                  <a:pt x="9867" y="12253"/>
                  <a:pt x="9867" y="12253"/>
                </a:cubicBezTo>
                <a:cubicBezTo>
                  <a:pt x="9815" y="12409"/>
                  <a:pt x="9815" y="12409"/>
                  <a:pt x="9815" y="12409"/>
                </a:cubicBezTo>
                <a:cubicBezTo>
                  <a:pt x="9811" y="12420"/>
                  <a:pt x="9808" y="12429"/>
                  <a:pt x="9808" y="12443"/>
                </a:cubicBezTo>
                <a:cubicBezTo>
                  <a:pt x="9808" y="12466"/>
                  <a:pt x="9829" y="12471"/>
                  <a:pt x="9859" y="12471"/>
                </a:cubicBezTo>
                <a:cubicBezTo>
                  <a:pt x="9982" y="12471"/>
                  <a:pt x="9982" y="12471"/>
                  <a:pt x="9982" y="12471"/>
                </a:cubicBezTo>
                <a:cubicBezTo>
                  <a:pt x="9982" y="12589"/>
                  <a:pt x="9982" y="12589"/>
                  <a:pt x="9982" y="12589"/>
                </a:cubicBezTo>
                <a:cubicBezTo>
                  <a:pt x="9490" y="12589"/>
                  <a:pt x="9490" y="12589"/>
                  <a:pt x="9490" y="12589"/>
                </a:cubicBezTo>
                <a:cubicBezTo>
                  <a:pt x="9490" y="12471"/>
                  <a:pt x="9490" y="12471"/>
                  <a:pt x="9490" y="12471"/>
                </a:cubicBezTo>
                <a:cubicBezTo>
                  <a:pt x="9573" y="12471"/>
                  <a:pt x="9628" y="12461"/>
                  <a:pt x="9655" y="12386"/>
                </a:cubicBezTo>
                <a:cubicBezTo>
                  <a:pt x="9957" y="11543"/>
                  <a:pt x="9957" y="11543"/>
                  <a:pt x="9957" y="11543"/>
                </a:cubicBezTo>
                <a:cubicBezTo>
                  <a:pt x="10178" y="11543"/>
                  <a:pt x="10178" y="11543"/>
                  <a:pt x="10178" y="11543"/>
                </a:cubicBezTo>
                <a:cubicBezTo>
                  <a:pt x="10492" y="12386"/>
                  <a:pt x="10492" y="12386"/>
                  <a:pt x="10492" y="12386"/>
                </a:cubicBezTo>
                <a:cubicBezTo>
                  <a:pt x="10521" y="12461"/>
                  <a:pt x="10574" y="12471"/>
                  <a:pt x="10658" y="12471"/>
                </a:cubicBezTo>
                <a:close/>
                <a:moveTo>
                  <a:pt x="10178" y="12135"/>
                </a:moveTo>
                <a:lnTo>
                  <a:pt x="10178" y="12135"/>
                </a:lnTo>
                <a:cubicBezTo>
                  <a:pt x="10041" y="11757"/>
                  <a:pt x="10041" y="11757"/>
                  <a:pt x="10041" y="11757"/>
                </a:cubicBezTo>
                <a:cubicBezTo>
                  <a:pt x="10039" y="11757"/>
                  <a:pt x="10039" y="11757"/>
                  <a:pt x="10039" y="11757"/>
                </a:cubicBezTo>
                <a:cubicBezTo>
                  <a:pt x="9913" y="12135"/>
                  <a:pt x="9913" y="12135"/>
                  <a:pt x="9913" y="12135"/>
                </a:cubicBezTo>
                <a:lnTo>
                  <a:pt x="10178" y="12135"/>
                </a:lnTo>
                <a:close/>
                <a:moveTo>
                  <a:pt x="14106" y="11351"/>
                </a:moveTo>
                <a:lnTo>
                  <a:pt x="14106" y="11351"/>
                </a:lnTo>
                <a:cubicBezTo>
                  <a:pt x="14106" y="11298"/>
                  <a:pt x="14064" y="11250"/>
                  <a:pt x="14003" y="11250"/>
                </a:cubicBezTo>
                <a:cubicBezTo>
                  <a:pt x="13943" y="11250"/>
                  <a:pt x="13900" y="11298"/>
                  <a:pt x="13900" y="11351"/>
                </a:cubicBezTo>
                <a:cubicBezTo>
                  <a:pt x="13900" y="11405"/>
                  <a:pt x="13943" y="11454"/>
                  <a:pt x="14003" y="11454"/>
                </a:cubicBezTo>
                <a:cubicBezTo>
                  <a:pt x="14064" y="11454"/>
                  <a:pt x="14106" y="11405"/>
                  <a:pt x="14106" y="11351"/>
                </a:cubicBezTo>
                <a:close/>
                <a:moveTo>
                  <a:pt x="12478" y="12226"/>
                </a:moveTo>
                <a:lnTo>
                  <a:pt x="12478" y="12226"/>
                </a:lnTo>
                <a:cubicBezTo>
                  <a:pt x="12476" y="12226"/>
                  <a:pt x="12476" y="12226"/>
                  <a:pt x="12476" y="12226"/>
                </a:cubicBezTo>
                <a:cubicBezTo>
                  <a:pt x="12262" y="11543"/>
                  <a:pt x="12262" y="11543"/>
                  <a:pt x="12262" y="11543"/>
                </a:cubicBezTo>
                <a:cubicBezTo>
                  <a:pt x="11768" y="11543"/>
                  <a:pt x="11768" y="11543"/>
                  <a:pt x="11768" y="11543"/>
                </a:cubicBezTo>
                <a:cubicBezTo>
                  <a:pt x="11768" y="11661"/>
                  <a:pt x="11768" y="11661"/>
                  <a:pt x="11768" y="11661"/>
                </a:cubicBezTo>
                <a:cubicBezTo>
                  <a:pt x="11868" y="11661"/>
                  <a:pt x="11868" y="11661"/>
                  <a:pt x="11868" y="11661"/>
                </a:cubicBezTo>
                <a:cubicBezTo>
                  <a:pt x="11903" y="11661"/>
                  <a:pt x="11928" y="11677"/>
                  <a:pt x="11928" y="11714"/>
                </a:cubicBezTo>
                <a:cubicBezTo>
                  <a:pt x="11928" y="12418"/>
                  <a:pt x="11928" y="12418"/>
                  <a:pt x="11928" y="12418"/>
                </a:cubicBezTo>
                <a:cubicBezTo>
                  <a:pt x="11928" y="12455"/>
                  <a:pt x="11910" y="12471"/>
                  <a:pt x="11861" y="12471"/>
                </a:cubicBezTo>
                <a:cubicBezTo>
                  <a:pt x="11768" y="12471"/>
                  <a:pt x="11768" y="12471"/>
                  <a:pt x="11768" y="12471"/>
                </a:cubicBezTo>
                <a:cubicBezTo>
                  <a:pt x="11768" y="12589"/>
                  <a:pt x="11768" y="12589"/>
                  <a:pt x="11768" y="12589"/>
                </a:cubicBezTo>
                <a:cubicBezTo>
                  <a:pt x="12261" y="12589"/>
                  <a:pt x="12261" y="12589"/>
                  <a:pt x="12261" y="12589"/>
                </a:cubicBezTo>
                <a:cubicBezTo>
                  <a:pt x="12261" y="12471"/>
                  <a:pt x="12261" y="12471"/>
                  <a:pt x="12261" y="12471"/>
                </a:cubicBezTo>
                <a:cubicBezTo>
                  <a:pt x="12163" y="12471"/>
                  <a:pt x="12163" y="12471"/>
                  <a:pt x="12163" y="12471"/>
                </a:cubicBezTo>
                <a:cubicBezTo>
                  <a:pt x="12129" y="12471"/>
                  <a:pt x="12092" y="12455"/>
                  <a:pt x="12092" y="12418"/>
                </a:cubicBezTo>
                <a:cubicBezTo>
                  <a:pt x="12092" y="11702"/>
                  <a:pt x="12092" y="11702"/>
                  <a:pt x="12092" y="11702"/>
                </a:cubicBezTo>
                <a:cubicBezTo>
                  <a:pt x="12095" y="11702"/>
                  <a:pt x="12095" y="11702"/>
                  <a:pt x="12095" y="11702"/>
                </a:cubicBezTo>
                <a:cubicBezTo>
                  <a:pt x="12383" y="12589"/>
                  <a:pt x="12383" y="12589"/>
                  <a:pt x="12383" y="12589"/>
                </a:cubicBezTo>
                <a:cubicBezTo>
                  <a:pt x="12515" y="12589"/>
                  <a:pt x="12515" y="12589"/>
                  <a:pt x="12515" y="12589"/>
                </a:cubicBezTo>
                <a:cubicBezTo>
                  <a:pt x="12815" y="11702"/>
                  <a:pt x="12815" y="11702"/>
                  <a:pt x="12815" y="11702"/>
                </a:cubicBezTo>
                <a:cubicBezTo>
                  <a:pt x="12819" y="11702"/>
                  <a:pt x="12819" y="11702"/>
                  <a:pt x="12819" y="11702"/>
                </a:cubicBezTo>
                <a:cubicBezTo>
                  <a:pt x="12819" y="12418"/>
                  <a:pt x="12819" y="12418"/>
                  <a:pt x="12819" y="12418"/>
                </a:cubicBezTo>
                <a:cubicBezTo>
                  <a:pt x="12819" y="12450"/>
                  <a:pt x="12794" y="12471"/>
                  <a:pt x="12751" y="12471"/>
                </a:cubicBezTo>
                <a:cubicBezTo>
                  <a:pt x="12647" y="12471"/>
                  <a:pt x="12647" y="12471"/>
                  <a:pt x="12647" y="12471"/>
                </a:cubicBezTo>
                <a:cubicBezTo>
                  <a:pt x="12647" y="12589"/>
                  <a:pt x="12647" y="12589"/>
                  <a:pt x="12647" y="12589"/>
                </a:cubicBezTo>
                <a:cubicBezTo>
                  <a:pt x="13192" y="12589"/>
                  <a:pt x="13192" y="12589"/>
                  <a:pt x="13192" y="12589"/>
                </a:cubicBezTo>
                <a:cubicBezTo>
                  <a:pt x="13192" y="12471"/>
                  <a:pt x="13192" y="12471"/>
                  <a:pt x="13192" y="12471"/>
                </a:cubicBezTo>
                <a:cubicBezTo>
                  <a:pt x="13095" y="12471"/>
                  <a:pt x="13095" y="12471"/>
                  <a:pt x="13095" y="12471"/>
                </a:cubicBezTo>
                <a:cubicBezTo>
                  <a:pt x="13050" y="12471"/>
                  <a:pt x="13027" y="12446"/>
                  <a:pt x="13027" y="12397"/>
                </a:cubicBezTo>
                <a:cubicBezTo>
                  <a:pt x="13027" y="11714"/>
                  <a:pt x="13027" y="11714"/>
                  <a:pt x="13027" y="11714"/>
                </a:cubicBezTo>
                <a:cubicBezTo>
                  <a:pt x="13027" y="11677"/>
                  <a:pt x="13052" y="11661"/>
                  <a:pt x="13087" y="11661"/>
                </a:cubicBezTo>
                <a:cubicBezTo>
                  <a:pt x="13192" y="11661"/>
                  <a:pt x="13192" y="11661"/>
                  <a:pt x="13192" y="11661"/>
                </a:cubicBezTo>
                <a:cubicBezTo>
                  <a:pt x="13192" y="11543"/>
                  <a:pt x="13192" y="11543"/>
                  <a:pt x="13192" y="11543"/>
                </a:cubicBezTo>
                <a:cubicBezTo>
                  <a:pt x="12718" y="11543"/>
                  <a:pt x="12718" y="11543"/>
                  <a:pt x="12718" y="11543"/>
                </a:cubicBezTo>
                <a:lnTo>
                  <a:pt x="12478" y="12226"/>
                </a:lnTo>
                <a:close/>
                <a:moveTo>
                  <a:pt x="11370" y="12473"/>
                </a:moveTo>
                <a:lnTo>
                  <a:pt x="11370" y="12473"/>
                </a:lnTo>
                <a:cubicBezTo>
                  <a:pt x="11114" y="12473"/>
                  <a:pt x="11114" y="12473"/>
                  <a:pt x="11114" y="12473"/>
                </a:cubicBezTo>
                <a:cubicBezTo>
                  <a:pt x="11114" y="11732"/>
                  <a:pt x="11114" y="11732"/>
                  <a:pt x="11114" y="11732"/>
                </a:cubicBezTo>
                <a:cubicBezTo>
                  <a:pt x="11114" y="11677"/>
                  <a:pt x="11137" y="11661"/>
                  <a:pt x="11206" y="11661"/>
                </a:cubicBezTo>
                <a:cubicBezTo>
                  <a:pt x="11295" y="11661"/>
                  <a:pt x="11295" y="11661"/>
                  <a:pt x="11295" y="11661"/>
                </a:cubicBezTo>
                <a:cubicBezTo>
                  <a:pt x="11295" y="11543"/>
                  <a:pt x="11295" y="11543"/>
                  <a:pt x="11295" y="11543"/>
                </a:cubicBezTo>
                <a:cubicBezTo>
                  <a:pt x="10717" y="11543"/>
                  <a:pt x="10717" y="11543"/>
                  <a:pt x="10717" y="11543"/>
                </a:cubicBezTo>
                <a:cubicBezTo>
                  <a:pt x="10717" y="11661"/>
                  <a:pt x="10717" y="11661"/>
                  <a:pt x="10717" y="11661"/>
                </a:cubicBezTo>
                <a:cubicBezTo>
                  <a:pt x="10810" y="11661"/>
                  <a:pt x="10810" y="11661"/>
                  <a:pt x="10810" y="11661"/>
                </a:cubicBezTo>
                <a:cubicBezTo>
                  <a:pt x="10872" y="11661"/>
                  <a:pt x="10893" y="11680"/>
                  <a:pt x="10893" y="11728"/>
                </a:cubicBezTo>
                <a:cubicBezTo>
                  <a:pt x="10893" y="12402"/>
                  <a:pt x="10893" y="12402"/>
                  <a:pt x="10893" y="12402"/>
                </a:cubicBezTo>
                <a:cubicBezTo>
                  <a:pt x="10893" y="12455"/>
                  <a:pt x="10863" y="12471"/>
                  <a:pt x="10819" y="12471"/>
                </a:cubicBezTo>
                <a:cubicBezTo>
                  <a:pt x="10717" y="12471"/>
                  <a:pt x="10717" y="12471"/>
                  <a:pt x="10717" y="12471"/>
                </a:cubicBezTo>
                <a:cubicBezTo>
                  <a:pt x="10717" y="12589"/>
                  <a:pt x="10717" y="12589"/>
                  <a:pt x="10717" y="12589"/>
                </a:cubicBezTo>
                <a:cubicBezTo>
                  <a:pt x="11702" y="12589"/>
                  <a:pt x="11702" y="12589"/>
                  <a:pt x="11702" y="12589"/>
                </a:cubicBezTo>
                <a:cubicBezTo>
                  <a:pt x="11702" y="12139"/>
                  <a:pt x="11702" y="12139"/>
                  <a:pt x="11702" y="12139"/>
                </a:cubicBezTo>
                <a:cubicBezTo>
                  <a:pt x="11587" y="12139"/>
                  <a:pt x="11587" y="12139"/>
                  <a:pt x="11587" y="12139"/>
                </a:cubicBezTo>
                <a:cubicBezTo>
                  <a:pt x="11573" y="12384"/>
                  <a:pt x="11533" y="12473"/>
                  <a:pt x="11370" y="12473"/>
                </a:cubicBezTo>
                <a:close/>
                <a:moveTo>
                  <a:pt x="21153" y="7253"/>
                </a:moveTo>
                <a:lnTo>
                  <a:pt x="21153" y="7253"/>
                </a:lnTo>
                <a:cubicBezTo>
                  <a:pt x="21336" y="7253"/>
                  <a:pt x="21336" y="7253"/>
                  <a:pt x="21336" y="7253"/>
                </a:cubicBezTo>
                <a:cubicBezTo>
                  <a:pt x="21336" y="6988"/>
                  <a:pt x="21336" y="6988"/>
                  <a:pt x="21336" y="6988"/>
                </a:cubicBezTo>
                <a:cubicBezTo>
                  <a:pt x="20093" y="6988"/>
                  <a:pt x="20093" y="6988"/>
                  <a:pt x="20093" y="6988"/>
                </a:cubicBezTo>
                <a:cubicBezTo>
                  <a:pt x="19023" y="9659"/>
                  <a:pt x="19023" y="9659"/>
                  <a:pt x="19023" y="9659"/>
                </a:cubicBezTo>
                <a:cubicBezTo>
                  <a:pt x="18004" y="6988"/>
                  <a:pt x="18004" y="6988"/>
                  <a:pt x="18004" y="6988"/>
                </a:cubicBezTo>
                <a:cubicBezTo>
                  <a:pt x="16709" y="6988"/>
                  <a:pt x="16709" y="6988"/>
                  <a:pt x="16709" y="6988"/>
                </a:cubicBezTo>
                <a:cubicBezTo>
                  <a:pt x="16709" y="7253"/>
                  <a:pt x="16709" y="7253"/>
                  <a:pt x="16709" y="7253"/>
                </a:cubicBezTo>
                <a:cubicBezTo>
                  <a:pt x="17061" y="7253"/>
                  <a:pt x="17061" y="7253"/>
                  <a:pt x="17061" y="7253"/>
                </a:cubicBezTo>
                <a:cubicBezTo>
                  <a:pt x="17245" y="7253"/>
                  <a:pt x="17305" y="7340"/>
                  <a:pt x="17305" y="7545"/>
                </a:cubicBezTo>
                <a:cubicBezTo>
                  <a:pt x="17305" y="9776"/>
                  <a:pt x="17305" y="9776"/>
                  <a:pt x="17305" y="9776"/>
                </a:cubicBezTo>
                <a:cubicBezTo>
                  <a:pt x="17305" y="10011"/>
                  <a:pt x="17239" y="10103"/>
                  <a:pt x="17061" y="10103"/>
                </a:cubicBezTo>
                <a:cubicBezTo>
                  <a:pt x="16699" y="10103"/>
                  <a:pt x="16699" y="10103"/>
                  <a:pt x="16699" y="10103"/>
                </a:cubicBezTo>
                <a:cubicBezTo>
                  <a:pt x="16699" y="10368"/>
                  <a:pt x="16699" y="10368"/>
                  <a:pt x="16699" y="10368"/>
                </a:cubicBezTo>
                <a:cubicBezTo>
                  <a:pt x="18233" y="10368"/>
                  <a:pt x="18233" y="10368"/>
                  <a:pt x="18233" y="10368"/>
                </a:cubicBezTo>
                <a:cubicBezTo>
                  <a:pt x="18233" y="10103"/>
                  <a:pt x="18233" y="10103"/>
                  <a:pt x="18233" y="10103"/>
                </a:cubicBezTo>
                <a:cubicBezTo>
                  <a:pt x="17876" y="10103"/>
                  <a:pt x="17876" y="10103"/>
                  <a:pt x="17876" y="10103"/>
                </a:cubicBezTo>
                <a:cubicBezTo>
                  <a:pt x="17698" y="10103"/>
                  <a:pt x="17632" y="10011"/>
                  <a:pt x="17632" y="9776"/>
                </a:cubicBezTo>
                <a:cubicBezTo>
                  <a:pt x="17632" y="7319"/>
                  <a:pt x="17632" y="7319"/>
                  <a:pt x="17632" y="7319"/>
                </a:cubicBezTo>
                <a:cubicBezTo>
                  <a:pt x="17641" y="7319"/>
                  <a:pt x="17641" y="7319"/>
                  <a:pt x="17641" y="7319"/>
                </a:cubicBezTo>
                <a:cubicBezTo>
                  <a:pt x="18788" y="10368"/>
                  <a:pt x="18788" y="10368"/>
                  <a:pt x="18788" y="10368"/>
                </a:cubicBezTo>
                <a:cubicBezTo>
                  <a:pt x="19088" y="10368"/>
                  <a:pt x="19088" y="10368"/>
                  <a:pt x="19088" y="10368"/>
                </a:cubicBezTo>
                <a:cubicBezTo>
                  <a:pt x="20235" y="7433"/>
                  <a:pt x="20235" y="7433"/>
                  <a:pt x="20235" y="7433"/>
                </a:cubicBezTo>
                <a:cubicBezTo>
                  <a:pt x="20246" y="7433"/>
                  <a:pt x="20246" y="7433"/>
                  <a:pt x="20246" y="7433"/>
                </a:cubicBezTo>
                <a:cubicBezTo>
                  <a:pt x="20246" y="9858"/>
                  <a:pt x="20246" y="9858"/>
                  <a:pt x="20246" y="9858"/>
                </a:cubicBezTo>
                <a:cubicBezTo>
                  <a:pt x="20246" y="10021"/>
                  <a:pt x="20180" y="10103"/>
                  <a:pt x="20001" y="10103"/>
                </a:cubicBezTo>
                <a:cubicBezTo>
                  <a:pt x="19650" y="10103"/>
                  <a:pt x="19650" y="10103"/>
                  <a:pt x="19650" y="10103"/>
                </a:cubicBezTo>
                <a:cubicBezTo>
                  <a:pt x="19650" y="10368"/>
                  <a:pt x="19650" y="10368"/>
                  <a:pt x="19650" y="10368"/>
                </a:cubicBezTo>
                <a:cubicBezTo>
                  <a:pt x="21336" y="10368"/>
                  <a:pt x="21336" y="10368"/>
                  <a:pt x="21336" y="10368"/>
                </a:cubicBezTo>
                <a:cubicBezTo>
                  <a:pt x="21336" y="10103"/>
                  <a:pt x="21336" y="10103"/>
                  <a:pt x="21336" y="10103"/>
                </a:cubicBezTo>
                <a:cubicBezTo>
                  <a:pt x="20984" y="10103"/>
                  <a:pt x="20984" y="10103"/>
                  <a:pt x="20984" y="10103"/>
                </a:cubicBezTo>
                <a:cubicBezTo>
                  <a:pt x="20806" y="10103"/>
                  <a:pt x="20740" y="10011"/>
                  <a:pt x="20740" y="9776"/>
                </a:cubicBezTo>
                <a:cubicBezTo>
                  <a:pt x="20740" y="7550"/>
                  <a:pt x="20740" y="7550"/>
                  <a:pt x="20740" y="7550"/>
                </a:cubicBezTo>
                <a:cubicBezTo>
                  <a:pt x="20740" y="7294"/>
                  <a:pt x="20852" y="7253"/>
                  <a:pt x="21153" y="7253"/>
                </a:cubicBezTo>
                <a:close/>
                <a:moveTo>
                  <a:pt x="9913" y="3458"/>
                </a:moveTo>
                <a:lnTo>
                  <a:pt x="9913" y="3458"/>
                </a:lnTo>
                <a:cubicBezTo>
                  <a:pt x="9653" y="5830"/>
                  <a:pt x="9653" y="5830"/>
                  <a:pt x="9653" y="5830"/>
                </a:cubicBezTo>
                <a:cubicBezTo>
                  <a:pt x="9776" y="5802"/>
                  <a:pt x="9799" y="5800"/>
                  <a:pt x="9913" y="5778"/>
                </a:cubicBezTo>
                <a:lnTo>
                  <a:pt x="9913" y="3458"/>
                </a:lnTo>
                <a:close/>
                <a:moveTo>
                  <a:pt x="9913" y="1365"/>
                </a:moveTo>
                <a:lnTo>
                  <a:pt x="9913" y="1365"/>
                </a:lnTo>
                <a:cubicBezTo>
                  <a:pt x="7943" y="5940"/>
                  <a:pt x="7943" y="5940"/>
                  <a:pt x="7943" y="5940"/>
                </a:cubicBezTo>
                <a:cubicBezTo>
                  <a:pt x="8008" y="6015"/>
                  <a:pt x="8145" y="6162"/>
                  <a:pt x="8266" y="6271"/>
                </a:cubicBezTo>
                <a:cubicBezTo>
                  <a:pt x="8369" y="6223"/>
                  <a:pt x="8480" y="6178"/>
                  <a:pt x="8593" y="6136"/>
                </a:cubicBezTo>
                <a:cubicBezTo>
                  <a:pt x="9913" y="1918"/>
                  <a:pt x="9913" y="1918"/>
                  <a:pt x="9913" y="1918"/>
                </a:cubicBezTo>
                <a:lnTo>
                  <a:pt x="9913" y="1365"/>
                </a:lnTo>
                <a:close/>
                <a:moveTo>
                  <a:pt x="9913" y="2742"/>
                </a:moveTo>
                <a:lnTo>
                  <a:pt x="9913" y="2742"/>
                </a:lnTo>
                <a:cubicBezTo>
                  <a:pt x="9913" y="2294"/>
                  <a:pt x="9913" y="2294"/>
                  <a:pt x="9913" y="2294"/>
                </a:cubicBezTo>
                <a:cubicBezTo>
                  <a:pt x="8903" y="6029"/>
                  <a:pt x="8903" y="6029"/>
                  <a:pt x="8903" y="6029"/>
                </a:cubicBezTo>
                <a:cubicBezTo>
                  <a:pt x="9116" y="5958"/>
                  <a:pt x="9196" y="5938"/>
                  <a:pt x="9415" y="5887"/>
                </a:cubicBezTo>
                <a:lnTo>
                  <a:pt x="9913" y="2742"/>
                </a:lnTo>
                <a:close/>
                <a:moveTo>
                  <a:pt x="9913" y="1083"/>
                </a:moveTo>
                <a:lnTo>
                  <a:pt x="9913" y="1083"/>
                </a:lnTo>
                <a:cubicBezTo>
                  <a:pt x="9913" y="375"/>
                  <a:pt x="9913" y="375"/>
                  <a:pt x="9913" y="375"/>
                </a:cubicBezTo>
                <a:cubicBezTo>
                  <a:pt x="9913" y="332"/>
                  <a:pt x="9948" y="299"/>
                  <a:pt x="9989" y="299"/>
                </a:cubicBezTo>
                <a:cubicBezTo>
                  <a:pt x="10107" y="299"/>
                  <a:pt x="10107" y="299"/>
                  <a:pt x="10107" y="299"/>
                </a:cubicBezTo>
                <a:cubicBezTo>
                  <a:pt x="10148" y="299"/>
                  <a:pt x="10181" y="332"/>
                  <a:pt x="10181" y="375"/>
                </a:cubicBezTo>
                <a:cubicBezTo>
                  <a:pt x="10181" y="5736"/>
                  <a:pt x="10181" y="5736"/>
                  <a:pt x="10181" y="5736"/>
                </a:cubicBezTo>
                <a:cubicBezTo>
                  <a:pt x="10379" y="5707"/>
                  <a:pt x="10508" y="5691"/>
                  <a:pt x="10675" y="5691"/>
                </a:cubicBezTo>
                <a:cubicBezTo>
                  <a:pt x="10844" y="5691"/>
                  <a:pt x="10973" y="5707"/>
                  <a:pt x="11171" y="5736"/>
                </a:cubicBezTo>
                <a:cubicBezTo>
                  <a:pt x="11171" y="375"/>
                  <a:pt x="11171" y="375"/>
                  <a:pt x="11171" y="375"/>
                </a:cubicBezTo>
                <a:cubicBezTo>
                  <a:pt x="11171" y="332"/>
                  <a:pt x="11204" y="299"/>
                  <a:pt x="11247" y="299"/>
                </a:cubicBezTo>
                <a:cubicBezTo>
                  <a:pt x="11363" y="299"/>
                  <a:pt x="11363" y="299"/>
                  <a:pt x="11363" y="299"/>
                </a:cubicBezTo>
                <a:cubicBezTo>
                  <a:pt x="11404" y="299"/>
                  <a:pt x="11439" y="332"/>
                  <a:pt x="11439" y="375"/>
                </a:cubicBezTo>
                <a:cubicBezTo>
                  <a:pt x="11439" y="1083"/>
                  <a:pt x="11439" y="1083"/>
                  <a:pt x="11439" y="1083"/>
                </a:cubicBezTo>
                <a:cubicBezTo>
                  <a:pt x="13612" y="5677"/>
                  <a:pt x="13612" y="5677"/>
                  <a:pt x="13612" y="5677"/>
                </a:cubicBezTo>
                <a:cubicBezTo>
                  <a:pt x="14024" y="5088"/>
                  <a:pt x="14263" y="4370"/>
                  <a:pt x="14263" y="3591"/>
                </a:cubicBezTo>
                <a:cubicBezTo>
                  <a:pt x="14263" y="1607"/>
                  <a:pt x="12655" y="0"/>
                  <a:pt x="10671" y="0"/>
                </a:cubicBezTo>
                <a:cubicBezTo>
                  <a:pt x="8688" y="0"/>
                  <a:pt x="7079" y="1607"/>
                  <a:pt x="7079" y="3591"/>
                </a:cubicBezTo>
                <a:cubicBezTo>
                  <a:pt x="7079" y="4374"/>
                  <a:pt x="7319" y="5088"/>
                  <a:pt x="7738" y="5679"/>
                </a:cubicBezTo>
                <a:lnTo>
                  <a:pt x="9913" y="1083"/>
                </a:lnTo>
                <a:close/>
                <a:moveTo>
                  <a:pt x="13086" y="6273"/>
                </a:moveTo>
                <a:lnTo>
                  <a:pt x="13086" y="6273"/>
                </a:lnTo>
                <a:cubicBezTo>
                  <a:pt x="13201" y="6168"/>
                  <a:pt x="13308" y="6058"/>
                  <a:pt x="13409" y="5938"/>
                </a:cubicBezTo>
                <a:cubicBezTo>
                  <a:pt x="11439" y="1365"/>
                  <a:pt x="11439" y="1365"/>
                  <a:pt x="11439" y="1365"/>
                </a:cubicBezTo>
                <a:cubicBezTo>
                  <a:pt x="11439" y="1918"/>
                  <a:pt x="11439" y="1918"/>
                  <a:pt x="11439" y="1918"/>
                </a:cubicBezTo>
                <a:cubicBezTo>
                  <a:pt x="12758" y="6136"/>
                  <a:pt x="12758" y="6136"/>
                  <a:pt x="12758" y="6136"/>
                </a:cubicBezTo>
                <a:cubicBezTo>
                  <a:pt x="12867" y="6177"/>
                  <a:pt x="12986" y="6226"/>
                  <a:pt x="13086" y="6273"/>
                </a:cubicBezTo>
                <a:close/>
                <a:moveTo>
                  <a:pt x="11439" y="5778"/>
                </a:moveTo>
                <a:lnTo>
                  <a:pt x="11439" y="5778"/>
                </a:lnTo>
                <a:cubicBezTo>
                  <a:pt x="11553" y="5800"/>
                  <a:pt x="11576" y="5802"/>
                  <a:pt x="11699" y="5830"/>
                </a:cubicBezTo>
                <a:cubicBezTo>
                  <a:pt x="11439" y="3458"/>
                  <a:pt x="11439" y="3458"/>
                  <a:pt x="11439" y="3458"/>
                </a:cubicBezTo>
                <a:lnTo>
                  <a:pt x="11439" y="5778"/>
                </a:lnTo>
                <a:close/>
                <a:moveTo>
                  <a:pt x="12449" y="6029"/>
                </a:moveTo>
                <a:lnTo>
                  <a:pt x="12449" y="6029"/>
                </a:lnTo>
                <a:cubicBezTo>
                  <a:pt x="11439" y="2294"/>
                  <a:pt x="11439" y="2294"/>
                  <a:pt x="11439" y="2294"/>
                </a:cubicBezTo>
                <a:cubicBezTo>
                  <a:pt x="11439" y="2742"/>
                  <a:pt x="11439" y="2742"/>
                  <a:pt x="11439" y="2742"/>
                </a:cubicBezTo>
                <a:cubicBezTo>
                  <a:pt x="11937" y="5887"/>
                  <a:pt x="11937" y="5887"/>
                  <a:pt x="11937" y="5887"/>
                </a:cubicBezTo>
                <a:cubicBezTo>
                  <a:pt x="12156" y="5938"/>
                  <a:pt x="12236" y="5958"/>
                  <a:pt x="12449" y="6029"/>
                </a:cubicBezTo>
                <a:close/>
              </a:path>
            </a:pathLst>
          </a:custGeom>
          <a:solidFill>
            <a:schemeClr val="tx1"/>
          </a:solidFill>
          <a:ln>
            <a:noFill/>
          </a:ln>
          <a:effectLst/>
        </p:spPr>
        <p:txBody>
          <a:bodyPr wrap="none" anchor="ctr"/>
          <a:lstStyle/>
          <a:p>
            <a:endParaRPr lang="sv-SE"/>
          </a:p>
        </p:txBody>
      </p:sp>
    </p:spTree>
    <p:extLst>
      <p:ext uri="{BB962C8B-B14F-4D97-AF65-F5344CB8AC3E}">
        <p14:creationId xmlns:p14="http://schemas.microsoft.com/office/powerpoint/2010/main" val="2456510156"/>
      </p:ext>
    </p:extLst>
  </p:cSld>
  <p:clrMapOvr>
    <a:masterClrMapping/>
  </p:clrMapOvr>
  <p:extLst>
    <p:ext uri="{DCECCB84-F9BA-43D5-87BE-67443E8EF086}">
      <p15:sldGuideLst xmlns:p15="http://schemas.microsoft.com/office/powerpoint/2012/main">
        <p15:guide id="1" pos="6123" userDrawn="1">
          <p15:clr>
            <a:srgbClr val="FBAE40"/>
          </p15:clr>
        </p15:guide>
        <p15:guide id="2" orient="horz" pos="408" userDrawn="1">
          <p15:clr>
            <a:srgbClr val="FBAE40"/>
          </p15:clr>
        </p15:guide>
        <p15:guide id="3" pos="884" userDrawn="1">
          <p15:clr>
            <a:srgbClr val="FBAE40"/>
          </p15:clr>
        </p15:guide>
        <p15:guide id="4" pos="56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9"/>
            <a:ext cx="8640762" cy="360000"/>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8">
            <a:extLst>
              <a:ext uri="{FF2B5EF4-FFF2-40B4-BE49-F238E27FC236}">
                <a16:creationId xmlns:a16="http://schemas.microsoft.com/office/drawing/2014/main" id="{D361E962-21E9-2B4A-9DAB-998A311F1C48}"/>
              </a:ext>
            </a:extLst>
          </p:cNvPr>
          <p:cNvSpPr>
            <a:spLocks noGrp="1"/>
          </p:cNvSpPr>
          <p:nvPr>
            <p:ph type="body" sz="quarter" idx="16"/>
          </p:nvPr>
        </p:nvSpPr>
        <p:spPr>
          <a:xfrm>
            <a:off x="863599" y="1800226"/>
            <a:ext cx="8640764" cy="3060700"/>
          </a:xfrm>
        </p:spPr>
        <p:txBody>
          <a:bodyPr numCol="3" spcCol="432000"/>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4EFE4D73-005A-4B4D-8280-022F5711C039}"/>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353561360"/>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orient="horz" pos="1134" userDrawn="1">
          <p15:clr>
            <a:srgbClr val="FBAE40"/>
          </p15:clr>
        </p15:guide>
        <p15:guide id="4" orient="horz" pos="1429" userDrawn="1">
          <p15:clr>
            <a:srgbClr val="FBAE40"/>
          </p15:clr>
        </p15:guide>
        <p15:guide id="5" pos="4354" userDrawn="1">
          <p15:clr>
            <a:srgbClr val="FBAE40"/>
          </p15:clr>
        </p15:guide>
        <p15:guide id="6" pos="4082" userDrawn="1">
          <p15:clr>
            <a:srgbClr val="FBAE40"/>
          </p15:clr>
        </p15:guide>
        <p15:guide id="7" pos="2449" userDrawn="1">
          <p15:clr>
            <a:srgbClr val="FBAE40"/>
          </p15:clr>
        </p15:guide>
        <p15:guide id="8" pos="217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marg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647698"/>
            <a:ext cx="8640000" cy="360000"/>
          </a:xfrm>
        </p:spPr>
        <p:txBody>
          <a:bodyPr/>
          <a:lstStyle>
            <a:lvl1pPr>
              <a:defRPr sz="36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7" name="Content Placeholder 6">
            <a:extLst>
              <a:ext uri="{FF2B5EF4-FFF2-40B4-BE49-F238E27FC236}">
                <a16:creationId xmlns:a16="http://schemas.microsoft.com/office/drawing/2014/main" id="{6B718350-FE42-A94A-94C2-0196B19F4F0E}"/>
              </a:ext>
            </a:extLst>
          </p:cNvPr>
          <p:cNvSpPr>
            <a:spLocks noGrp="1"/>
          </p:cNvSpPr>
          <p:nvPr>
            <p:ph sz="quarter" idx="13"/>
          </p:nvPr>
        </p:nvSpPr>
        <p:spPr>
          <a:xfrm>
            <a:off x="863601" y="1476375"/>
            <a:ext cx="8640762" cy="33845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AE961D14-5F7A-7745-94C2-43CC4D548E45}"/>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64465543"/>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orient="horz" pos="930" userDrawn="1">
          <p15:clr>
            <a:srgbClr val="FBAE40"/>
          </p15:clr>
        </p15:guide>
        <p15:guide id="4" orient="horz" pos="1225" userDrawn="1">
          <p15:clr>
            <a:srgbClr val="FBAE40"/>
          </p15:clr>
        </p15:guide>
        <p15:guide id="5" orient="horz" pos="4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mal_Com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50"/>
            <a:ext cx="5184775" cy="828676"/>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7">
            <a:extLst>
              <a:ext uri="{FF2B5EF4-FFF2-40B4-BE49-F238E27FC236}">
                <a16:creationId xmlns:a16="http://schemas.microsoft.com/office/drawing/2014/main" id="{5F6B930E-48F7-9346-B0A5-9C26475F23DE}"/>
              </a:ext>
            </a:extLst>
          </p:cNvPr>
          <p:cNvSpPr>
            <a:spLocks noGrp="1"/>
          </p:cNvSpPr>
          <p:nvPr>
            <p:ph type="body" sz="quarter" idx="13"/>
          </p:nvPr>
        </p:nvSpPr>
        <p:spPr>
          <a:xfrm>
            <a:off x="863600" y="2268538"/>
            <a:ext cx="5184775" cy="2592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9">
            <a:extLst>
              <a:ext uri="{FF2B5EF4-FFF2-40B4-BE49-F238E27FC236}">
                <a16:creationId xmlns:a16="http://schemas.microsoft.com/office/drawing/2014/main" id="{C978C6FD-CE1F-5442-9402-3FD122C1D167}"/>
              </a:ext>
            </a:extLst>
          </p:cNvPr>
          <p:cNvSpPr>
            <a:spLocks noGrp="1"/>
          </p:cNvSpPr>
          <p:nvPr>
            <p:ph type="body" sz="quarter" idx="15"/>
          </p:nvPr>
        </p:nvSpPr>
        <p:spPr>
          <a:xfrm>
            <a:off x="6911975" y="971550"/>
            <a:ext cx="2592388" cy="3889376"/>
          </a:xfrm>
          <a:noFill/>
        </p:spPr>
        <p:txBody>
          <a:bodyPr wrap="square" lIns="0" tIns="0" rIns="0" bIns="0">
            <a:noAutofit/>
          </a:bodyPr>
          <a:lstStyle>
            <a:lvl1pPr marL="0" indent="0">
              <a:spcBef>
                <a:spcPts val="1000"/>
              </a:spcBef>
              <a:buNone/>
              <a:defRPr sz="900" b="0" i="0">
                <a:latin typeface="+mn-lt"/>
                <a:ea typeface="+mn-ea"/>
              </a:defRPr>
            </a:lvl1pPr>
            <a:lvl2pPr marL="0" indent="0">
              <a:spcBef>
                <a:spcPts val="1000"/>
              </a:spcBef>
              <a:buNone/>
              <a:defRPr sz="1200" b="0" i="0" cap="all" baseline="0">
                <a:latin typeface="+mj-lt"/>
                <a:ea typeface="+mn-ea"/>
              </a:defRPr>
            </a:lvl2pPr>
            <a:lvl3pPr marL="108000" indent="-108000">
              <a:spcBef>
                <a:spcPts val="1000"/>
              </a:spcBef>
              <a:defRPr sz="900" b="0" i="0">
                <a:latin typeface="+mn-lt"/>
                <a:ea typeface="+mn-ea"/>
              </a:defRPr>
            </a:lvl3pPr>
            <a:lvl4pPr marL="252000" indent="-108000">
              <a:spcBef>
                <a:spcPts val="1000"/>
              </a:spcBef>
              <a:defRPr sz="900" b="0" i="0">
                <a:latin typeface="+mn-lt"/>
                <a:ea typeface="+mn-ea"/>
              </a:defRPr>
            </a:lvl4pPr>
            <a:lvl5pPr marL="396000" indent="-108000">
              <a:spcBef>
                <a:spcPts val="1000"/>
              </a:spcBef>
              <a:defRPr sz="900" b="0" i="0">
                <a:latin typeface="+mn-lt"/>
                <a:ea typeface="+mn-e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F4198326-8F9B-C54F-AA61-DEC0B54DE329}"/>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801553771"/>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orient="horz" pos="1724" userDrawn="1">
          <p15:clr>
            <a:srgbClr val="FBAE40"/>
          </p15:clr>
        </p15:guide>
        <p15:guide id="4" orient="horz" pos="1429" userDrawn="1">
          <p15:clr>
            <a:srgbClr val="FBAE40"/>
          </p15:clr>
        </p15:guide>
        <p15:guide id="5" pos="3810" userDrawn="1">
          <p15:clr>
            <a:srgbClr val="FBAE40"/>
          </p15:clr>
        </p15:guide>
        <p15:guide id="6" pos="4354" userDrawn="1">
          <p15:clr>
            <a:srgbClr val="FBAE40"/>
          </p15:clr>
        </p15:guide>
        <p15:guide id="7" orient="horz" pos="11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49"/>
            <a:ext cx="5184775" cy="828676"/>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7">
            <a:extLst>
              <a:ext uri="{FF2B5EF4-FFF2-40B4-BE49-F238E27FC236}">
                <a16:creationId xmlns:a16="http://schemas.microsoft.com/office/drawing/2014/main" id="{5F6B930E-48F7-9346-B0A5-9C26475F23DE}"/>
              </a:ext>
            </a:extLst>
          </p:cNvPr>
          <p:cNvSpPr>
            <a:spLocks noGrp="1"/>
          </p:cNvSpPr>
          <p:nvPr>
            <p:ph type="body" sz="quarter" idx="13"/>
          </p:nvPr>
        </p:nvSpPr>
        <p:spPr>
          <a:xfrm>
            <a:off x="863600" y="2268538"/>
            <a:ext cx="5184775" cy="2592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64AF109B-F988-CB49-9B69-958BCACB0119}"/>
              </a:ext>
            </a:extLst>
          </p:cNvPr>
          <p:cNvSpPr>
            <a:spLocks noGrp="1"/>
          </p:cNvSpPr>
          <p:nvPr>
            <p:ph type="body" sz="quarter" idx="15"/>
          </p:nvPr>
        </p:nvSpPr>
        <p:spPr>
          <a:xfrm>
            <a:off x="6911975" y="971550"/>
            <a:ext cx="2592388" cy="1720288"/>
          </a:xfrm>
          <a:solidFill>
            <a:schemeClr val="accent2"/>
          </a:solidFill>
        </p:spPr>
        <p:txBody>
          <a:bodyPr lIns="216000" tIns="216000" rIns="216000" bIns="216000">
            <a:spAutoFit/>
          </a:bodyPr>
          <a:lstStyle>
            <a:lvl1pPr marL="0" indent="0">
              <a:spcBef>
                <a:spcPts val="1000"/>
              </a:spcBef>
              <a:buNone/>
              <a:defRPr sz="900" b="0" i="0">
                <a:latin typeface="+mn-lt"/>
                <a:ea typeface="+mn-ea"/>
              </a:defRPr>
            </a:lvl1pPr>
            <a:lvl2pPr marL="0" indent="0">
              <a:spcBef>
                <a:spcPts val="1000"/>
              </a:spcBef>
              <a:buNone/>
              <a:defRPr sz="1200" b="0" i="0" cap="all" baseline="0">
                <a:latin typeface="+mj-lt"/>
                <a:ea typeface="+mn-ea"/>
              </a:defRPr>
            </a:lvl2pPr>
            <a:lvl3pPr marL="108000" indent="-108000">
              <a:spcBef>
                <a:spcPts val="1000"/>
              </a:spcBef>
              <a:defRPr sz="900" b="0" i="0">
                <a:latin typeface="+mn-lt"/>
                <a:ea typeface="+mn-ea"/>
              </a:defRPr>
            </a:lvl3pPr>
            <a:lvl4pPr marL="252000" indent="-108000">
              <a:spcBef>
                <a:spcPts val="600"/>
              </a:spcBef>
              <a:defRPr sz="900" b="0" i="0">
                <a:latin typeface="+mn-lt"/>
                <a:ea typeface="+mn-ea"/>
              </a:defRPr>
            </a:lvl4pPr>
            <a:lvl5pPr marL="396000" indent="-108000">
              <a:spcBef>
                <a:spcPts val="600"/>
              </a:spcBef>
              <a:defRPr sz="900" b="0" i="0">
                <a:latin typeface="+mn-lt"/>
                <a:ea typeface="+mn-e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9">
            <a:extLst>
              <a:ext uri="{FF2B5EF4-FFF2-40B4-BE49-F238E27FC236}">
                <a16:creationId xmlns:a16="http://schemas.microsoft.com/office/drawing/2014/main" id="{8FF391DE-2E8E-074B-B50F-326E032383FD}"/>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47549822"/>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4" orient="horz" pos="1429" userDrawn="1">
          <p15:clr>
            <a:srgbClr val="FBAE40"/>
          </p15:clr>
        </p15:guide>
        <p15:guide id="5" pos="3810">
          <p15:clr>
            <a:srgbClr val="FBAE40"/>
          </p15:clr>
        </p15:guide>
        <p15:guide id="6" pos="4354" userDrawn="1">
          <p15:clr>
            <a:srgbClr val="FBAE40"/>
          </p15:clr>
        </p15:guide>
        <p15:guide id="7" orient="horz" pos="1134" userDrawn="1">
          <p15:clr>
            <a:srgbClr val="FBAE40"/>
          </p15:clr>
        </p15:guide>
        <p15:guide id="8" orient="horz" pos="1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1263" cy="360000"/>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Tree>
    <p:extLst>
      <p:ext uri="{BB962C8B-B14F-4D97-AF65-F5344CB8AC3E}">
        <p14:creationId xmlns:p14="http://schemas.microsoft.com/office/powerpoint/2010/main" val="2953577820"/>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7" name="Content Placeholder 6">
            <a:extLst>
              <a:ext uri="{FF2B5EF4-FFF2-40B4-BE49-F238E27FC236}">
                <a16:creationId xmlns:a16="http://schemas.microsoft.com/office/drawing/2014/main" id="{6B718350-FE42-A94A-94C2-0196B19F4F0E}"/>
              </a:ext>
            </a:extLst>
          </p:cNvPr>
          <p:cNvSpPr>
            <a:spLocks noGrp="1"/>
          </p:cNvSpPr>
          <p:nvPr>
            <p:ph sz="quarter" idx="13"/>
          </p:nvPr>
        </p:nvSpPr>
        <p:spPr>
          <a:xfrm>
            <a:off x="1403350" y="971550"/>
            <a:ext cx="7561263" cy="38893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612346640"/>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heading-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1331913"/>
            <a:ext cx="3455988" cy="3528448"/>
          </a:xfrm>
        </p:spPr>
        <p:txBody>
          <a:bodyPr/>
          <a:lstStyle>
            <a:lvl1pPr>
              <a:defRPr sz="3600"/>
            </a:lvl1pPr>
          </a:lstStyle>
          <a:p>
            <a:r>
              <a:rPr lang="en-US" dirty="0"/>
              <a:t>Click to edit Master title style</a:t>
            </a:r>
            <a:endParaRPr lang="sv-SE" dirty="0"/>
          </a:p>
        </p:txBody>
      </p:sp>
      <p:sp>
        <p:nvSpPr>
          <p:cNvPr id="13" name="Text Placeholder 11">
            <a:extLst>
              <a:ext uri="{FF2B5EF4-FFF2-40B4-BE49-F238E27FC236}">
                <a16:creationId xmlns:a16="http://schemas.microsoft.com/office/drawing/2014/main" id="{4E5D7851-A253-E24B-A56D-27D78951337E}"/>
              </a:ext>
            </a:extLst>
          </p:cNvPr>
          <p:cNvSpPr>
            <a:spLocks noGrp="1"/>
          </p:cNvSpPr>
          <p:nvPr>
            <p:ph type="body" sz="quarter" idx="16" hasCustomPrompt="1"/>
          </p:nvPr>
        </p:nvSpPr>
        <p:spPr>
          <a:xfrm>
            <a:off x="863600" y="971550"/>
            <a:ext cx="3455987" cy="360362"/>
          </a:xfrm>
        </p:spPr>
        <p:txBody>
          <a:bodyPr/>
          <a:lstStyle>
            <a:lvl1pPr marL="0" indent="0">
              <a:lnSpc>
                <a:spcPct val="100000"/>
              </a:lnSpc>
              <a:spcBef>
                <a:spcPts val="0"/>
              </a:spcBef>
              <a:buNone/>
              <a:defRPr sz="1200" cap="all" spc="60" baseline="0">
                <a:latin typeface="+mj-lt"/>
              </a:defRPr>
            </a:lvl1pPr>
            <a:lvl2pPr marL="0" indent="0">
              <a:lnSpc>
                <a:spcPct val="100000"/>
              </a:lnSpc>
              <a:spcBef>
                <a:spcPts val="0"/>
              </a:spcBef>
              <a:buNone/>
              <a:defRPr sz="1200" cap="all" spc="60" baseline="0">
                <a:latin typeface="+mj-lt"/>
              </a:defRPr>
            </a:lvl2pPr>
            <a:lvl3pPr marL="0" indent="0">
              <a:lnSpc>
                <a:spcPct val="100000"/>
              </a:lnSpc>
              <a:spcBef>
                <a:spcPts val="0"/>
              </a:spcBef>
              <a:buNone/>
              <a:defRPr sz="1200" cap="all" spc="60" baseline="0">
                <a:latin typeface="+mj-lt"/>
              </a:defRPr>
            </a:lvl3pPr>
            <a:lvl4pPr marL="0" indent="0">
              <a:lnSpc>
                <a:spcPct val="100000"/>
              </a:lnSpc>
              <a:spcBef>
                <a:spcPts val="0"/>
              </a:spcBef>
              <a:buNone/>
              <a:defRPr sz="1200" cap="all" spc="60" baseline="0">
                <a:latin typeface="+mj-lt"/>
              </a:defRPr>
            </a:lvl4pPr>
            <a:lvl5pPr marL="0" indent="0">
              <a:lnSpc>
                <a:spcPct val="100000"/>
              </a:lnSpc>
              <a:spcBef>
                <a:spcPts val="0"/>
              </a:spcBef>
              <a:buNone/>
              <a:defRPr sz="1200" cap="all" spc="60" baseline="0">
                <a:latin typeface="+mj-lt"/>
              </a:defRPr>
            </a:lvl5pPr>
          </a:lstStyle>
          <a:p>
            <a:pPr lvl="0"/>
            <a:r>
              <a:rPr lang="en-US" dirty="0" err="1"/>
              <a:t>Preheading</a:t>
            </a:r>
            <a:endParaRPr lang="sv-SE" dirty="0"/>
          </a:p>
        </p:txBody>
      </p:sp>
      <p:sp>
        <p:nvSpPr>
          <p:cNvPr id="6" name="Date Placeholder 5">
            <a:extLst>
              <a:ext uri="{FF2B5EF4-FFF2-40B4-BE49-F238E27FC236}">
                <a16:creationId xmlns:a16="http://schemas.microsoft.com/office/drawing/2014/main" id="{0F709CB8-9F9C-CE43-8944-CAF15EB1A134}"/>
              </a:ext>
            </a:extLst>
          </p:cNvPr>
          <p:cNvSpPr>
            <a:spLocks noGrp="1"/>
          </p:cNvSpPr>
          <p:nvPr>
            <p:ph type="dt" sz="half" idx="17"/>
          </p:nvPr>
        </p:nvSpPr>
        <p:spPr/>
        <p:txBody>
          <a:bodyPr/>
          <a:lstStyle/>
          <a:p>
            <a:r>
              <a:rPr lang="sv-SE"/>
              <a:t>2021-12-31</a:t>
            </a:r>
            <a:endParaRPr lang="sv-SE" dirty="0"/>
          </a:p>
        </p:txBody>
      </p:sp>
      <p:sp>
        <p:nvSpPr>
          <p:cNvPr id="8" name="Footer Placeholder 7">
            <a:extLst>
              <a:ext uri="{FF2B5EF4-FFF2-40B4-BE49-F238E27FC236}">
                <a16:creationId xmlns:a16="http://schemas.microsoft.com/office/drawing/2014/main" id="{E651204E-E5BB-EF41-B9D5-BA9EE51E8EA5}"/>
              </a:ext>
            </a:extLst>
          </p:cNvPr>
          <p:cNvSpPr>
            <a:spLocks noGrp="1"/>
          </p:cNvSpPr>
          <p:nvPr>
            <p:ph type="ftr" sz="quarter" idx="18"/>
          </p:nvPr>
        </p:nvSpPr>
        <p:spPr/>
        <p:txBody>
          <a:bodyPr/>
          <a:lstStyle/>
          <a:p>
            <a:r>
              <a:rPr lang="en-US"/>
              <a:t>Finsam Malmö</a:t>
            </a:r>
            <a:endParaRPr lang="sv-SE" dirty="0"/>
          </a:p>
        </p:txBody>
      </p:sp>
      <p:sp>
        <p:nvSpPr>
          <p:cNvPr id="9" name="Slide Number Placeholder 8">
            <a:extLst>
              <a:ext uri="{FF2B5EF4-FFF2-40B4-BE49-F238E27FC236}">
                <a16:creationId xmlns:a16="http://schemas.microsoft.com/office/drawing/2014/main" id="{3C5842B0-7E04-954E-B31F-59878D88D2F4}"/>
              </a:ext>
            </a:extLst>
          </p:cNvPr>
          <p:cNvSpPr>
            <a:spLocks noGrp="1"/>
          </p:cNvSpPr>
          <p:nvPr>
            <p:ph type="sldNum" sz="quarter" idx="19"/>
          </p:nvPr>
        </p:nvSpPr>
        <p:spPr/>
        <p:txBody>
          <a:bodyPr/>
          <a:lstStyle/>
          <a:p>
            <a:fld id="{2066355A-084C-D24E-9AD2-7E4FC41EA627}" type="slidenum">
              <a:rPr lang="sv-SE" smtClean="0"/>
              <a:pPr/>
              <a:t>‹#›</a:t>
            </a:fld>
            <a:endParaRPr lang="sv-SE" dirty="0"/>
          </a:p>
        </p:txBody>
      </p:sp>
      <p:sp>
        <p:nvSpPr>
          <p:cNvPr id="4" name="Text Placeholder 3">
            <a:extLst>
              <a:ext uri="{FF2B5EF4-FFF2-40B4-BE49-F238E27FC236}">
                <a16:creationId xmlns:a16="http://schemas.microsoft.com/office/drawing/2014/main" id="{F307C508-4C34-254B-895D-24D99FE12035}"/>
              </a:ext>
            </a:extLst>
          </p:cNvPr>
          <p:cNvSpPr>
            <a:spLocks noGrp="1"/>
          </p:cNvSpPr>
          <p:nvPr>
            <p:ph type="body" sz="quarter" idx="20"/>
          </p:nvPr>
        </p:nvSpPr>
        <p:spPr>
          <a:xfrm>
            <a:off x="5184775" y="971550"/>
            <a:ext cx="4319588" cy="38893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61618966"/>
      </p:ext>
    </p:extLst>
  </p:cSld>
  <p:clrMapOvr>
    <a:masterClrMapping/>
  </p:clrMapOvr>
  <p:extLst>
    <p:ext uri="{DCECCB84-F9BA-43D5-87BE-67443E8EF086}">
      <p15:sldGuideLst xmlns:p15="http://schemas.microsoft.com/office/powerpoint/2012/main">
        <p15:guide id="1" pos="5987">
          <p15:clr>
            <a:srgbClr val="FBAE40"/>
          </p15:clr>
        </p15:guide>
        <p15:guide id="3" pos="2721" userDrawn="1">
          <p15:clr>
            <a:srgbClr val="FBAE40"/>
          </p15:clr>
        </p15:guide>
        <p15:guide id="4" pos="5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headings">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6890BF-E557-364C-AB0C-63EAE0A8D1BA}"/>
              </a:ext>
            </a:extLst>
          </p:cNvPr>
          <p:cNvSpPr/>
          <p:nvPr userDrawn="1"/>
        </p:nvSpPr>
        <p:spPr>
          <a:xfrm>
            <a:off x="0" y="-1"/>
            <a:ext cx="5184776" cy="5832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19" name="Text Placeholder 9">
            <a:extLst>
              <a:ext uri="{FF2B5EF4-FFF2-40B4-BE49-F238E27FC236}">
                <a16:creationId xmlns:a16="http://schemas.microsoft.com/office/drawing/2014/main" id="{B80F50FB-A340-FB45-B729-8E7706E33992}"/>
              </a:ext>
            </a:extLst>
          </p:cNvPr>
          <p:cNvSpPr>
            <a:spLocks noGrp="1"/>
          </p:cNvSpPr>
          <p:nvPr>
            <p:ph type="body" sz="quarter" idx="18" hasCustomPrompt="1"/>
          </p:nvPr>
        </p:nvSpPr>
        <p:spPr>
          <a:xfrm>
            <a:off x="6048375" y="971549"/>
            <a:ext cx="3455988" cy="648001"/>
          </a:xfrm>
          <a:noFill/>
        </p:spPr>
        <p:txBody>
          <a:bodyPr lIns="0" tIns="0" rIns="0" bIns="0">
            <a:noAutofit/>
          </a:bodyPr>
          <a:lstStyle>
            <a:lvl1pPr marL="0" indent="0">
              <a:lnSpc>
                <a:spcPct val="85000"/>
              </a:lnSpc>
              <a:spcBef>
                <a:spcPts val="0"/>
              </a:spcBef>
              <a:buNone/>
              <a:defRPr sz="2800" b="0" i="0">
                <a:latin typeface="+mj-lt"/>
                <a:ea typeface="+mn-ea"/>
              </a:defRPr>
            </a:lvl1pPr>
            <a:lvl2pPr marL="0" indent="0">
              <a:lnSpc>
                <a:spcPct val="85000"/>
              </a:lnSpc>
              <a:spcBef>
                <a:spcPts val="0"/>
              </a:spcBef>
              <a:buNone/>
              <a:defRPr sz="2800" b="1" cap="none" baseline="0">
                <a:latin typeface="+mj-lt"/>
                <a:ea typeface="+mn-ea"/>
              </a:defRPr>
            </a:lvl2pPr>
            <a:lvl3pPr marL="0" indent="0">
              <a:lnSpc>
                <a:spcPct val="85000"/>
              </a:lnSpc>
              <a:spcBef>
                <a:spcPts val="0"/>
              </a:spcBef>
              <a:buNone/>
              <a:defRPr sz="2800">
                <a:latin typeface="+mj-lt"/>
                <a:ea typeface="+mn-ea"/>
              </a:defRPr>
            </a:lvl3pPr>
            <a:lvl4pPr marL="0" indent="0">
              <a:lnSpc>
                <a:spcPct val="85000"/>
              </a:lnSpc>
              <a:spcBef>
                <a:spcPts val="0"/>
              </a:spcBef>
              <a:buNone/>
              <a:defRPr sz="2800">
                <a:latin typeface="+mj-lt"/>
                <a:ea typeface="+mn-ea"/>
              </a:defRPr>
            </a:lvl4pPr>
            <a:lvl5pPr marL="0" indent="0">
              <a:lnSpc>
                <a:spcPct val="85000"/>
              </a:lnSpc>
              <a:spcBef>
                <a:spcPts val="0"/>
              </a:spcBef>
              <a:buNone/>
              <a:defRPr sz="2800">
                <a:latin typeface="+mj-lt"/>
                <a:ea typeface="+mn-ea"/>
              </a:defRPr>
            </a:lvl5pPr>
          </a:lstStyle>
          <a:p>
            <a:pPr lvl="0"/>
            <a:r>
              <a:rPr lang="en-US" dirty="0"/>
              <a:t>Heading</a:t>
            </a:r>
            <a:endParaRPr lang="sv-SE" dirty="0"/>
          </a:p>
        </p:txBody>
      </p:sp>
      <p:sp>
        <p:nvSpPr>
          <p:cNvPr id="20" name="Text Placeholder 9">
            <a:extLst>
              <a:ext uri="{FF2B5EF4-FFF2-40B4-BE49-F238E27FC236}">
                <a16:creationId xmlns:a16="http://schemas.microsoft.com/office/drawing/2014/main" id="{3770F818-68E6-EF43-AF02-6F68F67F9660}"/>
              </a:ext>
            </a:extLst>
          </p:cNvPr>
          <p:cNvSpPr txBox="1">
            <a:spLocks/>
          </p:cNvSpPr>
          <p:nvPr userDrawn="1"/>
        </p:nvSpPr>
        <p:spPr>
          <a:xfrm>
            <a:off x="-2952388" y="16597"/>
            <a:ext cx="2592388" cy="1858724"/>
          </a:xfrm>
          <a:prstGeom prst="rect">
            <a:avLst/>
          </a:prstGeom>
          <a:solidFill>
            <a:srgbClr val="FFEE8D"/>
          </a:solidFill>
        </p:spPr>
        <p:txBody>
          <a:bodyPr wrap="square"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Två rubriker</a:t>
            </a:r>
          </a:p>
          <a:p>
            <a:pPr>
              <a:spcBef>
                <a:spcPts val="700"/>
              </a:spcBef>
            </a:pPr>
            <a:r>
              <a:rPr lang="sv-SE" sz="700" b="0" i="0" noProof="0" dirty="0">
                <a:latin typeface="+mn-lt"/>
                <a:ea typeface="+mn-ea"/>
              </a:rPr>
              <a:t>Du byter bakgrundsfärg på högra delen genom att högerklicka på bakgrunden och välja </a:t>
            </a:r>
            <a:r>
              <a:rPr lang="sv-SE" sz="700" b="0" i="0" u="sng" noProof="0" dirty="0">
                <a:latin typeface="+mn-lt"/>
                <a:ea typeface="+mn-ea"/>
              </a:rPr>
              <a:t>Formatera bakgrund</a:t>
            </a:r>
            <a:r>
              <a:rPr lang="sv-SE" sz="700" b="0" i="0" noProof="0" dirty="0">
                <a:latin typeface="+mn-lt"/>
                <a:ea typeface="+mn-ea"/>
              </a:rPr>
              <a:t>.</a:t>
            </a:r>
            <a:br>
              <a:rPr lang="sv-SE" sz="700" b="0" i="0" noProof="0" dirty="0">
                <a:latin typeface="+mn-lt"/>
                <a:ea typeface="+mn-ea"/>
              </a:rPr>
            </a:br>
            <a:endParaRPr lang="sv-SE" sz="700" b="0" i="0" noProof="0" dirty="0">
              <a:latin typeface="+mn-lt"/>
              <a:ea typeface="+mn-ea"/>
            </a:endParaRPr>
          </a:p>
          <a:p>
            <a:pPr lvl="1">
              <a:spcBef>
                <a:spcPts val="700"/>
              </a:spcBef>
            </a:pPr>
            <a:r>
              <a:rPr lang="en-US" sz="700" b="0" i="0" noProof="0" dirty="0">
                <a:latin typeface="+mn-lt"/>
                <a:ea typeface="+mn-ea"/>
              </a:rPr>
              <a:t>Two headings</a:t>
            </a:r>
          </a:p>
          <a:p>
            <a:pPr>
              <a:spcBef>
                <a:spcPts val="700"/>
              </a:spcBef>
            </a:pPr>
            <a:r>
              <a:rPr lang="en-US" sz="700" b="0" i="0" noProof="0" dirty="0">
                <a:latin typeface="+mn-lt"/>
                <a:ea typeface="+mn-ea"/>
              </a:rPr>
              <a:t>To change the background color of the right section, right click on the background and select </a:t>
            </a:r>
            <a:r>
              <a:rPr lang="en-US" sz="700" b="0" i="0" u="sng" noProof="0" dirty="0">
                <a:latin typeface="+mn-lt"/>
                <a:ea typeface="+mn-ea"/>
              </a:rPr>
              <a:t>Format background</a:t>
            </a:r>
            <a:r>
              <a:rPr lang="en-US" sz="700" b="0" i="0" noProof="0" dirty="0">
                <a:latin typeface="+mn-lt"/>
                <a:ea typeface="+mn-ea"/>
              </a:rPr>
              <a:t>.</a:t>
            </a:r>
          </a:p>
        </p:txBody>
      </p:sp>
      <p:sp>
        <p:nvSpPr>
          <p:cNvPr id="21" name="Text Placeholder 8">
            <a:extLst>
              <a:ext uri="{FF2B5EF4-FFF2-40B4-BE49-F238E27FC236}">
                <a16:creationId xmlns:a16="http://schemas.microsoft.com/office/drawing/2014/main" id="{5BAEDD3A-E497-8646-BFF7-9AD06B5FCEA9}"/>
              </a:ext>
            </a:extLst>
          </p:cNvPr>
          <p:cNvSpPr>
            <a:spLocks noGrp="1"/>
          </p:cNvSpPr>
          <p:nvPr>
            <p:ph type="body" sz="quarter" idx="19"/>
          </p:nvPr>
        </p:nvSpPr>
        <p:spPr>
          <a:xfrm>
            <a:off x="6048375" y="1979614"/>
            <a:ext cx="3455989" cy="2880512"/>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9"/>
            <a:ext cx="3455988" cy="648001"/>
          </a:xfrm>
        </p:spPr>
        <p:txBody>
          <a:bodyPr/>
          <a:lstStyle>
            <a:lvl1pPr>
              <a:defRPr sz="2800"/>
            </a:lvl1pPr>
          </a:lstStyle>
          <a:p>
            <a:r>
              <a:rPr lang="en-US" dirty="0"/>
              <a:t>Click to edit Master title style</a:t>
            </a:r>
            <a:endParaRPr lang="sv-SE" dirty="0"/>
          </a:p>
        </p:txBody>
      </p:sp>
      <p:sp>
        <p:nvSpPr>
          <p:cNvPr id="15" name="Text Placeholder 8">
            <a:extLst>
              <a:ext uri="{FF2B5EF4-FFF2-40B4-BE49-F238E27FC236}">
                <a16:creationId xmlns:a16="http://schemas.microsoft.com/office/drawing/2014/main" id="{D5CDD2C2-7113-DD4E-8D07-C739ADF145A7}"/>
              </a:ext>
            </a:extLst>
          </p:cNvPr>
          <p:cNvSpPr>
            <a:spLocks noGrp="1"/>
          </p:cNvSpPr>
          <p:nvPr>
            <p:ph type="body" sz="quarter" idx="16"/>
          </p:nvPr>
        </p:nvSpPr>
        <p:spPr>
          <a:xfrm>
            <a:off x="863600" y="1979614"/>
            <a:ext cx="3455989" cy="2880512"/>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Text Placeholder 9">
            <a:extLst>
              <a:ext uri="{FF2B5EF4-FFF2-40B4-BE49-F238E27FC236}">
                <a16:creationId xmlns:a16="http://schemas.microsoft.com/office/drawing/2014/main" id="{3E0E9C36-1E9E-F545-89DC-072444921761}"/>
              </a:ext>
            </a:extLst>
          </p:cNvPr>
          <p:cNvSpPr txBox="1">
            <a:spLocks/>
          </p:cNvSpPr>
          <p:nvPr userDrawn="1"/>
        </p:nvSpPr>
        <p:spPr>
          <a:xfrm>
            <a:off x="-2952000" y="2097323"/>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160438071"/>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3810" userDrawn="1">
          <p15:clr>
            <a:srgbClr val="FBAE40"/>
          </p15:clr>
        </p15:guide>
        <p15:guide id="4" pos="5987" userDrawn="1">
          <p15:clr>
            <a:srgbClr val="FBAE40"/>
          </p15:clr>
        </p15:guide>
        <p15:guide id="5" orient="horz" pos="1474" userDrawn="1">
          <p15:clr>
            <a:srgbClr val="FBAE40"/>
          </p15:clr>
        </p15:guide>
        <p15:guide id="6" orient="horz" pos="1247" userDrawn="1">
          <p15:clr>
            <a:srgbClr val="FBAE40"/>
          </p15:clr>
        </p15:guide>
        <p15:guide id="7" orient="horz" pos="102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G-R_L">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4319588" y="215901"/>
            <a:ext cx="5832375"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50"/>
            <a:ext cx="2592387" cy="575232"/>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a:xfrm>
            <a:off x="4535488" y="5400000"/>
            <a:ext cx="865187" cy="216000"/>
          </a:xfrm>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10" name="Text Placeholder 8">
            <a:extLst>
              <a:ext uri="{FF2B5EF4-FFF2-40B4-BE49-F238E27FC236}">
                <a16:creationId xmlns:a16="http://schemas.microsoft.com/office/drawing/2014/main" id="{3791F214-E636-CA4B-AFAB-6A7C33D88B35}"/>
              </a:ext>
            </a:extLst>
          </p:cNvPr>
          <p:cNvSpPr>
            <a:spLocks noGrp="1"/>
          </p:cNvSpPr>
          <p:nvPr>
            <p:ph type="body" sz="quarter" idx="16"/>
          </p:nvPr>
        </p:nvSpPr>
        <p:spPr>
          <a:xfrm>
            <a:off x="863599" y="1836002"/>
            <a:ext cx="2592389" cy="3024924"/>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Text Placeholder 9">
            <a:extLst>
              <a:ext uri="{FF2B5EF4-FFF2-40B4-BE49-F238E27FC236}">
                <a16:creationId xmlns:a16="http://schemas.microsoft.com/office/drawing/2014/main" id="{E8979088-C828-BB44-BD76-A98012DF374C}"/>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529425092"/>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2177" userDrawn="1">
          <p15:clr>
            <a:srgbClr val="FBAE40"/>
          </p15:clr>
        </p15:guide>
        <p15:guide id="4" pos="5987" userDrawn="1">
          <p15:clr>
            <a:srgbClr val="FBAE40"/>
          </p15:clr>
        </p15:guide>
        <p15:guide id="6" orient="horz" pos="1157" userDrawn="1">
          <p15:clr>
            <a:srgbClr val="FBAE40"/>
          </p15:clr>
        </p15:guide>
        <p15:guide id="7" orient="horz" pos="1361" userDrawn="1">
          <p15:clr>
            <a:srgbClr val="FBAE40"/>
          </p15:clr>
        </p15:guide>
        <p15:guide id="8" orient="horz" pos="95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G-R_M">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5184776" y="215901"/>
            <a:ext cx="49672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9"/>
            <a:ext cx="3455988" cy="648001"/>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8">
            <a:extLst>
              <a:ext uri="{FF2B5EF4-FFF2-40B4-BE49-F238E27FC236}">
                <a16:creationId xmlns:a16="http://schemas.microsoft.com/office/drawing/2014/main" id="{09E5067A-92DB-AD46-BD86-9FCCD787F00B}"/>
              </a:ext>
            </a:extLst>
          </p:cNvPr>
          <p:cNvSpPr>
            <a:spLocks noGrp="1"/>
          </p:cNvSpPr>
          <p:nvPr>
            <p:ph type="body" sz="quarter" idx="16"/>
          </p:nvPr>
        </p:nvSpPr>
        <p:spPr>
          <a:xfrm>
            <a:off x="863599" y="1979614"/>
            <a:ext cx="3455989" cy="2881150"/>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Text Placeholder 9">
            <a:extLst>
              <a:ext uri="{FF2B5EF4-FFF2-40B4-BE49-F238E27FC236}">
                <a16:creationId xmlns:a16="http://schemas.microsoft.com/office/drawing/2014/main" id="{565E79C7-BA02-E840-BA96-BBF301BE854A}"/>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010699066"/>
      </p:ext>
    </p:extLst>
  </p:cSld>
  <p:clrMapOvr>
    <a:masterClrMapping/>
  </p:clrMapOvr>
  <p:extLst>
    <p:ext uri="{DCECCB84-F9BA-43D5-87BE-67443E8EF086}">
      <p15:sldGuideLst xmlns:p15="http://schemas.microsoft.com/office/powerpoint/2012/main">
        <p15:guide id="1" pos="544" userDrawn="1">
          <p15:clr>
            <a:srgbClr val="FBAE40"/>
          </p15:clr>
        </p15:guide>
        <p15:guide id="2" pos="2721" userDrawn="1">
          <p15:clr>
            <a:srgbClr val="FBAE40"/>
          </p15:clr>
        </p15:guide>
        <p15:guide id="3" pos="5987" userDrawn="1">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Dark">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ctr" anchorCtr="0"/>
          <a:lstStyle>
            <a:lvl1pPr marL="0" indent="0">
              <a:lnSpc>
                <a:spcPct val="80000"/>
              </a:lnSpc>
              <a:spcBef>
                <a:spcPts val="0"/>
              </a:spcBef>
              <a:buNone/>
              <a:defRPr sz="7000">
                <a:solidFill>
                  <a:schemeClr val="bg1"/>
                </a:solidFill>
                <a:latin typeface="+mj-lt"/>
              </a:defRPr>
            </a:lvl1pPr>
            <a:lvl2pPr marL="0" indent="0">
              <a:lnSpc>
                <a:spcPct val="80000"/>
              </a:lnSpc>
              <a:spcBef>
                <a:spcPts val="0"/>
              </a:spcBef>
              <a:buNone/>
              <a:defRPr sz="6000">
                <a:solidFill>
                  <a:schemeClr val="bg1"/>
                </a:solidFill>
                <a:latin typeface="+mj-lt"/>
              </a:defRPr>
            </a:lvl2pPr>
            <a:lvl3pPr marL="0" indent="0">
              <a:lnSpc>
                <a:spcPct val="80000"/>
              </a:lnSpc>
              <a:spcBef>
                <a:spcPts val="0"/>
              </a:spcBef>
              <a:buNone/>
              <a:defRPr sz="5000">
                <a:solidFill>
                  <a:schemeClr val="bg1"/>
                </a:solidFill>
                <a:latin typeface="+mj-lt"/>
              </a:defRPr>
            </a:lvl3pPr>
            <a:lvl4pPr marL="0" indent="0">
              <a:lnSpc>
                <a:spcPct val="80000"/>
              </a:lnSpc>
              <a:spcBef>
                <a:spcPts val="1800"/>
              </a:spcBef>
              <a:spcAft>
                <a:spcPts val="1800"/>
              </a:spcAft>
              <a:buNone/>
              <a:defRPr sz="1600" cap="all" spc="100" baseline="0">
                <a:solidFill>
                  <a:schemeClr val="bg1"/>
                </a:solidFill>
                <a:latin typeface="+mj-lt"/>
              </a:defRPr>
            </a:lvl4pPr>
            <a:lvl5pPr marL="0" indent="0">
              <a:lnSpc>
                <a:spcPct val="110000"/>
              </a:lnSpc>
              <a:spcBef>
                <a:spcPts val="1600"/>
              </a:spcBef>
              <a:spcAft>
                <a:spcPts val="0"/>
              </a:spcAft>
              <a:buNone/>
              <a:defRPr sz="1600">
                <a:solidFill>
                  <a:schemeClr val="bg1"/>
                </a:solidFill>
                <a:latin typeface="+mj-lt"/>
              </a:defRPr>
            </a:lvl5pPr>
            <a:lvl6pPr marL="0" indent="0">
              <a:spcBef>
                <a:spcPts val="1600"/>
              </a:spcBef>
              <a:buNone/>
              <a:defRPr sz="1100" b="0" i="0">
                <a:solidFill>
                  <a:schemeClr val="bg1"/>
                </a:solidFill>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15" name="Chart Placeholder 16">
            <a:extLst>
              <a:ext uri="{FF2B5EF4-FFF2-40B4-BE49-F238E27FC236}">
                <a16:creationId xmlns:a16="http://schemas.microsoft.com/office/drawing/2014/main" id="{B7BDA869-8995-6848-965B-814264CD2F89}"/>
              </a:ext>
            </a:extLst>
          </p:cNvPr>
          <p:cNvSpPr>
            <a:spLocks noGrp="1"/>
          </p:cNvSpPr>
          <p:nvPr>
            <p:ph type="chart" sz="quarter" idx="18" hasCustomPrompt="1"/>
          </p:nvPr>
        </p:nvSpPr>
        <p:spPr>
          <a:xfrm>
            <a:off x="8568263" y="647700"/>
            <a:ext cx="1152000" cy="6876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sp>
        <p:nvSpPr>
          <p:cNvPr id="2" name="Date Placeholder 1">
            <a:extLst>
              <a:ext uri="{FF2B5EF4-FFF2-40B4-BE49-F238E27FC236}">
                <a16:creationId xmlns:a16="http://schemas.microsoft.com/office/drawing/2014/main" id="{184E0B31-5429-FF47-B45E-2D4E28AE93A2}"/>
              </a:ext>
            </a:extLst>
          </p:cNvPr>
          <p:cNvSpPr>
            <a:spLocks noGrp="1"/>
          </p:cNvSpPr>
          <p:nvPr>
            <p:ph type="dt" sz="half" idx="19"/>
          </p:nvPr>
        </p:nvSpPr>
        <p:spPr>
          <a:xfrm>
            <a:off x="4319587" y="6120000"/>
            <a:ext cx="865187" cy="216000"/>
          </a:xfrm>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6089FC60-7EE6-D84D-BBD7-A99545C23293}"/>
              </a:ext>
            </a:extLst>
          </p:cNvPr>
          <p:cNvSpPr>
            <a:spLocks noGrp="1"/>
          </p:cNvSpPr>
          <p:nvPr>
            <p:ph type="ftr" sz="quarter" idx="20"/>
          </p:nvPr>
        </p:nvSpPr>
        <p:spPr>
          <a:xfrm>
            <a:off x="863936" y="6120000"/>
            <a:ext cx="3455651" cy="216000"/>
          </a:xfrm>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448737E7-9D8F-3F45-84D4-A3C0F724EF65}"/>
              </a:ext>
            </a:extLst>
          </p:cNvPr>
          <p:cNvSpPr>
            <a:spLocks noGrp="1"/>
          </p:cNvSpPr>
          <p:nvPr>
            <p:ph type="sldNum" sz="quarter" idx="21"/>
          </p:nvPr>
        </p:nvSpPr>
        <p:spPr>
          <a:xfrm>
            <a:off x="216000" y="6120000"/>
            <a:ext cx="647600" cy="216000"/>
          </a:xfrm>
        </p:spPr>
        <p:txBody>
          <a:bodyPr/>
          <a:lstStyle>
            <a:lvl1pPr>
              <a:defRPr>
                <a:solidFill>
                  <a:schemeClr val="bg1"/>
                </a:solidFill>
              </a:defRPr>
            </a:lvl1pPr>
          </a:lstStyle>
          <a:p>
            <a:fld id="{2066355A-084C-D24E-9AD2-7E4FC41EA627}" type="slidenum">
              <a:rPr lang="sv-SE" smtClean="0"/>
              <a:pPr/>
              <a:t>‹#›</a:t>
            </a:fld>
            <a:endParaRPr lang="sv-SE" dirty="0"/>
          </a:p>
        </p:txBody>
      </p:sp>
      <p:pic>
        <p:nvPicPr>
          <p:cNvPr id="12" name="Picture 11">
            <a:extLst>
              <a:ext uri="{FF2B5EF4-FFF2-40B4-BE49-F238E27FC236}">
                <a16:creationId xmlns:a16="http://schemas.microsoft.com/office/drawing/2014/main" id="{D4227D87-941E-FE45-B702-4AD0FC566C80}"/>
              </a:ext>
            </a:extLst>
          </p:cNvPr>
          <p:cNvPicPr>
            <a:picLocks/>
          </p:cNvPicPr>
          <p:nvPr userDrawn="1"/>
        </p:nvPicPr>
        <p:blipFill>
          <a:blip r:embed="rId3"/>
          <a:stretch>
            <a:fillRect/>
          </a:stretch>
        </p:blipFill>
        <p:spPr>
          <a:xfrm>
            <a:off x="0" y="-360000"/>
            <a:ext cx="10368000" cy="360000"/>
          </a:xfrm>
          <a:prstGeom prst="rect">
            <a:avLst/>
          </a:prstGeom>
        </p:spPr>
      </p:pic>
      <p:pic>
        <p:nvPicPr>
          <p:cNvPr id="13" name="Picture 12">
            <a:extLst>
              <a:ext uri="{FF2B5EF4-FFF2-40B4-BE49-F238E27FC236}">
                <a16:creationId xmlns:a16="http://schemas.microsoft.com/office/drawing/2014/main" id="{A5978CC3-E985-2747-BDF2-61D8633BE6A2}"/>
              </a:ext>
            </a:extLst>
          </p:cNvPr>
          <p:cNvPicPr>
            <a:picLocks/>
          </p:cNvPicPr>
          <p:nvPr userDrawn="1"/>
        </p:nvPicPr>
        <p:blipFill>
          <a:blip r:embed="rId4"/>
          <a:stretch>
            <a:fillRect/>
          </a:stretch>
        </p:blipFill>
        <p:spPr>
          <a:xfrm>
            <a:off x="-357882" y="1593"/>
            <a:ext cx="360000" cy="5832000"/>
          </a:xfrm>
          <a:prstGeom prst="rect">
            <a:avLst/>
          </a:prstGeom>
        </p:spPr>
      </p:pic>
      <p:pic>
        <p:nvPicPr>
          <p:cNvPr id="18" name="Picture 17">
            <a:extLst>
              <a:ext uri="{FF2B5EF4-FFF2-40B4-BE49-F238E27FC236}">
                <a16:creationId xmlns:a16="http://schemas.microsoft.com/office/drawing/2014/main" id="{642C5308-663C-F046-A9E0-E47FAAC878D2}"/>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9" name="Picture 18">
            <a:extLst>
              <a:ext uri="{FF2B5EF4-FFF2-40B4-BE49-F238E27FC236}">
                <a16:creationId xmlns:a16="http://schemas.microsoft.com/office/drawing/2014/main" id="{0F5B1D9B-CFBA-9A40-A832-334629E52961}"/>
              </a:ext>
            </a:extLst>
          </p:cNvPr>
          <p:cNvPicPr>
            <a:picLocks/>
          </p:cNvPicPr>
          <p:nvPr userDrawn="1"/>
        </p:nvPicPr>
        <p:blipFill>
          <a:blip r:embed="rId3"/>
          <a:stretch>
            <a:fillRect/>
          </a:stretch>
        </p:blipFill>
        <p:spPr>
          <a:xfrm flipV="1">
            <a:off x="0" y="5833593"/>
            <a:ext cx="10368000" cy="360000"/>
          </a:xfrm>
          <a:prstGeom prst="rect">
            <a:avLst/>
          </a:prstGeom>
        </p:spPr>
      </p:pic>
      <p:sp>
        <p:nvSpPr>
          <p:cNvPr id="14" name="Text Placeholder 9">
            <a:extLst>
              <a:ext uri="{FF2B5EF4-FFF2-40B4-BE49-F238E27FC236}">
                <a16:creationId xmlns:a16="http://schemas.microsoft.com/office/drawing/2014/main" id="{223AEA41-3823-0449-94CB-E357F5F4F0C9}"/>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sp>
        <p:nvSpPr>
          <p:cNvPr id="20" name="Freeform 19">
            <a:extLst>
              <a:ext uri="{FF2B5EF4-FFF2-40B4-BE49-F238E27FC236}">
                <a16:creationId xmlns:a16="http://schemas.microsoft.com/office/drawing/2014/main" id="{4579CE30-C700-C548-91A6-2C79A399459E}"/>
              </a:ext>
            </a:extLst>
          </p:cNvPr>
          <p:cNvSpPr/>
          <p:nvPr userDrawn="1"/>
        </p:nvSpPr>
        <p:spPr>
          <a:xfrm>
            <a:off x="0" y="0"/>
            <a:ext cx="10367963" cy="5832475"/>
          </a:xfrm>
          <a:custGeom>
            <a:avLst/>
            <a:gdLst>
              <a:gd name="connsiteX0" fmla="*/ 215981 w 10367963"/>
              <a:gd name="connsiteY0" fmla="*/ 216238 h 5832475"/>
              <a:gd name="connsiteX1" fmla="*/ 215981 w 10367963"/>
              <a:gd name="connsiteY1" fmla="*/ 5616238 h 5832475"/>
              <a:gd name="connsiteX2" fmla="*/ 10151981 w 10367963"/>
              <a:gd name="connsiteY2" fmla="*/ 5616238 h 5832475"/>
              <a:gd name="connsiteX3" fmla="*/ 10151981 w 10367963"/>
              <a:gd name="connsiteY3" fmla="*/ 216238 h 5832475"/>
              <a:gd name="connsiteX4" fmla="*/ 0 w 10367963"/>
              <a:gd name="connsiteY4" fmla="*/ 0 h 5832475"/>
              <a:gd name="connsiteX5" fmla="*/ 10367963 w 10367963"/>
              <a:gd name="connsiteY5" fmla="*/ 0 h 5832475"/>
              <a:gd name="connsiteX6" fmla="*/ 10367963 w 10367963"/>
              <a:gd name="connsiteY6" fmla="*/ 5832475 h 5832475"/>
              <a:gd name="connsiteX7" fmla="*/ 0 w 10367963"/>
              <a:gd name="connsiteY7" fmla="*/ 5832475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963" h="5832475">
                <a:moveTo>
                  <a:pt x="215981" y="216238"/>
                </a:moveTo>
                <a:lnTo>
                  <a:pt x="215981" y="5616238"/>
                </a:lnTo>
                <a:lnTo>
                  <a:pt x="10151981" y="5616238"/>
                </a:lnTo>
                <a:lnTo>
                  <a:pt x="10151981" y="216238"/>
                </a:lnTo>
                <a:close/>
                <a:moveTo>
                  <a:pt x="0" y="0"/>
                </a:moveTo>
                <a:lnTo>
                  <a:pt x="10367963" y="0"/>
                </a:lnTo>
                <a:lnTo>
                  <a:pt x="10367963" y="5832475"/>
                </a:lnTo>
                <a:lnTo>
                  <a:pt x="0" y="58324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1387262295"/>
      </p:ext>
    </p:extLst>
  </p:cSld>
  <p:clrMapOvr>
    <a:masterClrMapping/>
  </p:clrMapOvr>
  <p:extLst>
    <p:ext uri="{DCECCB84-F9BA-43D5-87BE-67443E8EF086}">
      <p15:sldGuideLst xmlns:p15="http://schemas.microsoft.com/office/powerpoint/2012/main">
        <p15:guide id="1" pos="6123">
          <p15:clr>
            <a:srgbClr val="FBAE40"/>
          </p15:clr>
        </p15:guide>
        <p15:guide id="2" orient="horz" pos="408">
          <p15:clr>
            <a:srgbClr val="FBAE40"/>
          </p15:clr>
        </p15:guide>
        <p15:guide id="3" pos="884" userDrawn="1">
          <p15:clr>
            <a:srgbClr val="FBAE40"/>
          </p15:clr>
        </p15:guide>
        <p15:guide id="4" pos="56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G-R_S">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6048374" y="215901"/>
            <a:ext cx="4103589"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51"/>
            <a:ext cx="4321174"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7" name="Text Placeholder 6">
            <a:extLst>
              <a:ext uri="{FF2B5EF4-FFF2-40B4-BE49-F238E27FC236}">
                <a16:creationId xmlns:a16="http://schemas.microsoft.com/office/drawing/2014/main" id="{9E766213-A4E7-7C4F-9408-2CBDD542155E}"/>
              </a:ext>
            </a:extLst>
          </p:cNvPr>
          <p:cNvSpPr>
            <a:spLocks noGrp="1"/>
          </p:cNvSpPr>
          <p:nvPr>
            <p:ph type="body" sz="quarter" idx="20"/>
          </p:nvPr>
        </p:nvSpPr>
        <p:spPr>
          <a:xfrm>
            <a:off x="863600" y="1979614"/>
            <a:ext cx="4321174" cy="2881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9">
            <a:extLst>
              <a:ext uri="{FF2B5EF4-FFF2-40B4-BE49-F238E27FC236}">
                <a16:creationId xmlns:a16="http://schemas.microsoft.com/office/drawing/2014/main" id="{069CA2FF-EF4E-B140-83A4-69AC27DA7BD7}"/>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86725860"/>
      </p:ext>
    </p:extLst>
  </p:cSld>
  <p:clrMapOvr>
    <a:masterClrMapping/>
  </p:clrMapOvr>
  <p:extLst>
    <p:ext uri="{DCECCB84-F9BA-43D5-87BE-67443E8EF086}">
      <p15:sldGuideLst xmlns:p15="http://schemas.microsoft.com/office/powerpoint/2012/main">
        <p15:guide id="1" pos="544">
          <p15:clr>
            <a:srgbClr val="FBAE40"/>
          </p15:clr>
        </p15:guide>
        <p15:guide id="2" pos="3810" userDrawn="1">
          <p15:clr>
            <a:srgbClr val="FBAE40"/>
          </p15:clr>
        </p15:guide>
        <p15:guide id="3" pos="5987" userDrawn="1">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G-R_Frame_L">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4319588" y="971549"/>
            <a:ext cx="5184775" cy="3889380"/>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9"/>
            <a:ext cx="2592387" cy="576000"/>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8">
            <a:extLst>
              <a:ext uri="{FF2B5EF4-FFF2-40B4-BE49-F238E27FC236}">
                <a16:creationId xmlns:a16="http://schemas.microsoft.com/office/drawing/2014/main" id="{A06E6C16-E1A3-2D41-828F-CE6896997998}"/>
              </a:ext>
            </a:extLst>
          </p:cNvPr>
          <p:cNvSpPr>
            <a:spLocks noGrp="1"/>
          </p:cNvSpPr>
          <p:nvPr>
            <p:ph type="body" sz="quarter" idx="16"/>
          </p:nvPr>
        </p:nvSpPr>
        <p:spPr>
          <a:xfrm>
            <a:off x="863599" y="1834300"/>
            <a:ext cx="2592389" cy="3026625"/>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311A45A3-0BBF-5A42-9BA4-B55B9EB1264D}"/>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10812466"/>
      </p:ext>
    </p:extLst>
  </p:cSld>
  <p:clrMapOvr>
    <a:masterClrMapping/>
  </p:clrMapOvr>
  <p:extLst>
    <p:ext uri="{DCECCB84-F9BA-43D5-87BE-67443E8EF086}">
      <p15:sldGuideLst xmlns:p15="http://schemas.microsoft.com/office/powerpoint/2012/main">
        <p15:guide id="1" pos="544">
          <p15:clr>
            <a:srgbClr val="FBAE40"/>
          </p15:clr>
        </p15:guide>
        <p15:guide id="2" pos="2721" userDrawn="1">
          <p15:clr>
            <a:srgbClr val="FBAE40"/>
          </p15:clr>
        </p15:guide>
        <p15:guide id="3" pos="5987">
          <p15:clr>
            <a:srgbClr val="FBAE40"/>
          </p15:clr>
        </p15:guide>
        <p15:guide id="4" pos="2177" userDrawn="1">
          <p15:clr>
            <a:srgbClr val="FBAE40"/>
          </p15:clr>
        </p15:guide>
        <p15:guide id="5" orient="horz" pos="1361" userDrawn="1">
          <p15:clr>
            <a:srgbClr val="FBAE40"/>
          </p15:clr>
        </p15:guide>
        <p15:guide id="6" orient="horz" pos="1157" userDrawn="1">
          <p15:clr>
            <a:srgbClr val="FBAE40"/>
          </p15:clr>
        </p15:guide>
        <p15:guide id="7" orient="horz" pos="95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G-R_Frame_M">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5184776" y="971550"/>
            <a:ext cx="4319587" cy="3889378"/>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51"/>
            <a:ext cx="3455988"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8">
            <a:extLst>
              <a:ext uri="{FF2B5EF4-FFF2-40B4-BE49-F238E27FC236}">
                <a16:creationId xmlns:a16="http://schemas.microsoft.com/office/drawing/2014/main" id="{7F25C612-9DEF-384D-85F7-44CB26A2FEF3}"/>
              </a:ext>
            </a:extLst>
          </p:cNvPr>
          <p:cNvSpPr>
            <a:spLocks noGrp="1"/>
          </p:cNvSpPr>
          <p:nvPr>
            <p:ph type="body" sz="quarter" idx="16"/>
          </p:nvPr>
        </p:nvSpPr>
        <p:spPr>
          <a:xfrm>
            <a:off x="863599" y="1978846"/>
            <a:ext cx="3455989" cy="2882082"/>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3E7D9C24-B214-E048-B9D9-5AF637FF5C8C}"/>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63991758"/>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5987" userDrawn="1">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G-R_Frame_S">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6048375" y="971550"/>
            <a:ext cx="3455988" cy="3889378"/>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51"/>
            <a:ext cx="4321175"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6">
            <a:extLst>
              <a:ext uri="{FF2B5EF4-FFF2-40B4-BE49-F238E27FC236}">
                <a16:creationId xmlns:a16="http://schemas.microsoft.com/office/drawing/2014/main" id="{A16049F0-56BA-B844-94F8-CCCFE23DD869}"/>
              </a:ext>
            </a:extLst>
          </p:cNvPr>
          <p:cNvSpPr>
            <a:spLocks noGrp="1"/>
          </p:cNvSpPr>
          <p:nvPr>
            <p:ph type="body" sz="quarter" idx="20"/>
          </p:nvPr>
        </p:nvSpPr>
        <p:spPr>
          <a:xfrm>
            <a:off x="863600" y="1978846"/>
            <a:ext cx="4321174" cy="28820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17786735-835E-2448-91C7-C4092105CFE4}"/>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240652883"/>
      </p:ext>
    </p:extLst>
  </p:cSld>
  <p:clrMapOvr>
    <a:masterClrMapping/>
  </p:clrMapOvr>
  <p:extLst>
    <p:ext uri="{DCECCB84-F9BA-43D5-87BE-67443E8EF086}">
      <p15:sldGuideLst xmlns:p15="http://schemas.microsoft.com/office/powerpoint/2012/main">
        <p15:guide id="1" pos="544">
          <p15:clr>
            <a:srgbClr val="FBAE40"/>
          </p15:clr>
        </p15:guide>
        <p15:guide id="2" pos="3810" userDrawn="1">
          <p15:clr>
            <a:srgbClr val="FBAE40"/>
          </p15:clr>
        </p15:guide>
        <p15:guide id="3" pos="5987">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G-L_L">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436075-CDF0-484E-8A0F-6CAEBE5A0319}"/>
              </a:ext>
            </a:extLst>
          </p:cNvPr>
          <p:cNvSpPr>
            <a:spLocks noGrp="1"/>
          </p:cNvSpPr>
          <p:nvPr>
            <p:ph type="pic" sz="quarter" idx="14" hasCustomPrompt="1"/>
          </p:nvPr>
        </p:nvSpPr>
        <p:spPr>
          <a:xfrm>
            <a:off x="215900" y="215901"/>
            <a:ext cx="5832474"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911975" y="971550"/>
            <a:ext cx="2592388" cy="575999"/>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10" name="Text Placeholder 8">
            <a:extLst>
              <a:ext uri="{FF2B5EF4-FFF2-40B4-BE49-F238E27FC236}">
                <a16:creationId xmlns:a16="http://schemas.microsoft.com/office/drawing/2014/main" id="{20D8AB8D-EE55-6E4D-B75C-C66408DCC1EF}"/>
              </a:ext>
            </a:extLst>
          </p:cNvPr>
          <p:cNvSpPr>
            <a:spLocks noGrp="1"/>
          </p:cNvSpPr>
          <p:nvPr>
            <p:ph type="body" sz="quarter" idx="16"/>
          </p:nvPr>
        </p:nvSpPr>
        <p:spPr>
          <a:xfrm>
            <a:off x="6911974" y="1836000"/>
            <a:ext cx="2592389" cy="3024000"/>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3EC395BE-C89A-8743-9DB6-353186F79541}"/>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456680936"/>
      </p:ext>
    </p:extLst>
  </p:cSld>
  <p:clrMapOvr>
    <a:masterClrMapping/>
  </p:clrMapOvr>
  <p:extLst>
    <p:ext uri="{DCECCB84-F9BA-43D5-87BE-67443E8EF086}">
      <p15:sldGuideLst xmlns:p15="http://schemas.microsoft.com/office/powerpoint/2012/main">
        <p15:guide id="1" pos="5987">
          <p15:clr>
            <a:srgbClr val="FBAE40"/>
          </p15:clr>
        </p15:guide>
        <p15:guide id="2" pos="3810">
          <p15:clr>
            <a:srgbClr val="FBAE40"/>
          </p15:clr>
        </p15:guide>
        <p15:guide id="3" pos="4354" userDrawn="1">
          <p15:clr>
            <a:srgbClr val="FBAE40"/>
          </p15:clr>
        </p15:guide>
        <p15:guide id="4" pos="544" userDrawn="1">
          <p15:clr>
            <a:srgbClr val="FBAE40"/>
          </p15:clr>
        </p15:guide>
        <p15:guide id="5" orient="horz" pos="1361" userDrawn="1">
          <p15:clr>
            <a:srgbClr val="FBAE40"/>
          </p15:clr>
        </p15:guide>
        <p15:guide id="6" orient="horz" pos="1157" userDrawn="1">
          <p15:clr>
            <a:srgbClr val="FBAE40"/>
          </p15:clr>
        </p15:guide>
        <p15:guide id="7" orient="horz" pos="95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G-L_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436075-CDF0-484E-8A0F-6CAEBE5A0319}"/>
              </a:ext>
            </a:extLst>
          </p:cNvPr>
          <p:cNvSpPr>
            <a:spLocks noGrp="1"/>
          </p:cNvSpPr>
          <p:nvPr>
            <p:ph type="pic" sz="quarter" idx="14" hasCustomPrompt="1"/>
          </p:nvPr>
        </p:nvSpPr>
        <p:spPr>
          <a:xfrm>
            <a:off x="216000" y="215901"/>
            <a:ext cx="4968776"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048375" y="971550"/>
            <a:ext cx="3455988"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8" name="Text Placeholder 8">
            <a:extLst>
              <a:ext uri="{FF2B5EF4-FFF2-40B4-BE49-F238E27FC236}">
                <a16:creationId xmlns:a16="http://schemas.microsoft.com/office/drawing/2014/main" id="{FAE0A903-BA2B-2B45-92C3-52143C151941}"/>
              </a:ext>
            </a:extLst>
          </p:cNvPr>
          <p:cNvSpPr>
            <a:spLocks noGrp="1"/>
          </p:cNvSpPr>
          <p:nvPr>
            <p:ph type="body" sz="quarter" idx="16"/>
          </p:nvPr>
        </p:nvSpPr>
        <p:spPr>
          <a:xfrm>
            <a:off x="6048376" y="1979614"/>
            <a:ext cx="3455988" cy="2881312"/>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9">
            <a:extLst>
              <a:ext uri="{FF2B5EF4-FFF2-40B4-BE49-F238E27FC236}">
                <a16:creationId xmlns:a16="http://schemas.microsoft.com/office/drawing/2014/main" id="{C772A97C-91EF-4E43-8A9A-F504F5D54E13}"/>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97314774"/>
      </p:ext>
    </p:extLst>
  </p:cSld>
  <p:clrMapOvr>
    <a:masterClrMapping/>
  </p:clrMapOvr>
  <p:extLst>
    <p:ext uri="{DCECCB84-F9BA-43D5-87BE-67443E8EF086}">
      <p15:sldGuideLst xmlns:p15="http://schemas.microsoft.com/office/powerpoint/2012/main">
        <p15:guide id="1" pos="5987" userDrawn="1">
          <p15:clr>
            <a:srgbClr val="FBAE40"/>
          </p15:clr>
        </p15:guide>
        <p15:guide id="2" pos="3810" userDrawn="1">
          <p15:clr>
            <a:srgbClr val="FBAE40"/>
          </p15:clr>
        </p15:guide>
        <p15:guide id="3" pos="544" userDrawn="1">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G-L_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436075-CDF0-484E-8A0F-6CAEBE5A0319}"/>
              </a:ext>
            </a:extLst>
          </p:cNvPr>
          <p:cNvSpPr>
            <a:spLocks noGrp="1"/>
          </p:cNvSpPr>
          <p:nvPr>
            <p:ph type="pic" sz="quarter" idx="14" hasCustomPrompt="1"/>
          </p:nvPr>
        </p:nvSpPr>
        <p:spPr>
          <a:xfrm>
            <a:off x="215900" y="215901"/>
            <a:ext cx="4103688"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5184775" y="971551"/>
            <a:ext cx="4319588"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10" name="Text Placeholder 6">
            <a:extLst>
              <a:ext uri="{FF2B5EF4-FFF2-40B4-BE49-F238E27FC236}">
                <a16:creationId xmlns:a16="http://schemas.microsoft.com/office/drawing/2014/main" id="{BEDC4313-C164-6E42-BE07-A33CCAE9237C}"/>
              </a:ext>
            </a:extLst>
          </p:cNvPr>
          <p:cNvSpPr>
            <a:spLocks noGrp="1"/>
          </p:cNvSpPr>
          <p:nvPr>
            <p:ph type="body" sz="quarter" idx="20"/>
          </p:nvPr>
        </p:nvSpPr>
        <p:spPr>
          <a:xfrm>
            <a:off x="5183189" y="1979614"/>
            <a:ext cx="4321174" cy="2881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A8172AFC-C4F6-AF41-ACF5-72FF0FCCD8E5}"/>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952472526"/>
      </p:ext>
    </p:extLst>
  </p:cSld>
  <p:clrMapOvr>
    <a:masterClrMapping/>
  </p:clrMapOvr>
  <p:extLst>
    <p:ext uri="{DCECCB84-F9BA-43D5-87BE-67443E8EF086}">
      <p15:sldGuideLst xmlns:p15="http://schemas.microsoft.com/office/powerpoint/2012/main">
        <p15:guide id="1" pos="5987">
          <p15:clr>
            <a:srgbClr val="FBAE40"/>
          </p15:clr>
        </p15:guide>
        <p15:guide id="2" pos="2721" userDrawn="1">
          <p15:clr>
            <a:srgbClr val="FBAE40"/>
          </p15:clr>
        </p15:guide>
        <p15:guide id="3" pos="544" userDrawn="1">
          <p15:clr>
            <a:srgbClr val="FBAE40"/>
          </p15:clr>
        </p15:guide>
        <p15:guide id="4" orient="horz" pos="1474" userDrawn="1">
          <p15:clr>
            <a:srgbClr val="FBAE40"/>
          </p15:clr>
        </p15:guide>
        <p15:guide id="5" orient="horz" pos="1247" userDrawn="1">
          <p15:clr>
            <a:srgbClr val="FBAE40"/>
          </p15:clr>
        </p15:guide>
        <p15:guide id="6" orient="horz" pos="102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G-L_Frame_L">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863600" y="971550"/>
            <a:ext cx="5184775" cy="3889378"/>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911976" y="971550"/>
            <a:ext cx="2592387" cy="575999"/>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8">
            <a:extLst>
              <a:ext uri="{FF2B5EF4-FFF2-40B4-BE49-F238E27FC236}">
                <a16:creationId xmlns:a16="http://schemas.microsoft.com/office/drawing/2014/main" id="{B344C5D5-352D-BF46-A066-4FBE3CEB72CD}"/>
              </a:ext>
            </a:extLst>
          </p:cNvPr>
          <p:cNvSpPr>
            <a:spLocks noGrp="1"/>
          </p:cNvSpPr>
          <p:nvPr>
            <p:ph type="body" sz="quarter" idx="16"/>
          </p:nvPr>
        </p:nvSpPr>
        <p:spPr>
          <a:xfrm>
            <a:off x="6911974" y="1836738"/>
            <a:ext cx="2592389" cy="3024026"/>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E2D619C1-290D-9742-AE44-F2266C2FEA92}"/>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4286839780"/>
      </p:ext>
    </p:extLst>
  </p:cSld>
  <p:clrMapOvr>
    <a:masterClrMapping/>
  </p:clrMapOvr>
  <p:extLst>
    <p:ext uri="{DCECCB84-F9BA-43D5-87BE-67443E8EF086}">
      <p15:sldGuideLst xmlns:p15="http://schemas.microsoft.com/office/powerpoint/2012/main">
        <p15:guide id="1" pos="544">
          <p15:clr>
            <a:srgbClr val="FBAE40"/>
          </p15:clr>
        </p15:guide>
        <p15:guide id="2" pos="4354" userDrawn="1">
          <p15:clr>
            <a:srgbClr val="FBAE40"/>
          </p15:clr>
        </p15:guide>
        <p15:guide id="3" pos="5987">
          <p15:clr>
            <a:srgbClr val="FBAE40"/>
          </p15:clr>
        </p15:guide>
        <p15:guide id="4" pos="3810" userDrawn="1">
          <p15:clr>
            <a:srgbClr val="FBAE40"/>
          </p15:clr>
        </p15:guide>
        <p15:guide id="5" orient="horz" pos="1361" userDrawn="1">
          <p15:clr>
            <a:srgbClr val="FBAE40"/>
          </p15:clr>
        </p15:guide>
        <p15:guide id="6" orient="horz" pos="1157" userDrawn="1">
          <p15:clr>
            <a:srgbClr val="FBAE40"/>
          </p15:clr>
        </p15:guide>
        <p15:guide id="7" orient="horz" pos="95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G-L_Frame_M">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863600" y="971550"/>
            <a:ext cx="4321175" cy="3889378"/>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048376" y="971551"/>
            <a:ext cx="3455988"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8">
            <a:extLst>
              <a:ext uri="{FF2B5EF4-FFF2-40B4-BE49-F238E27FC236}">
                <a16:creationId xmlns:a16="http://schemas.microsoft.com/office/drawing/2014/main" id="{E7AE43F4-2A59-3543-BCD9-4CB37ACFDFFD}"/>
              </a:ext>
            </a:extLst>
          </p:cNvPr>
          <p:cNvSpPr>
            <a:spLocks noGrp="1"/>
          </p:cNvSpPr>
          <p:nvPr>
            <p:ph type="body" sz="quarter" idx="16"/>
          </p:nvPr>
        </p:nvSpPr>
        <p:spPr>
          <a:xfrm>
            <a:off x="6048376" y="1978846"/>
            <a:ext cx="3455987" cy="2881917"/>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D8ED4B15-0EB2-7A4D-87BC-228D62208EF1}"/>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3696720222"/>
      </p:ext>
    </p:extLst>
  </p:cSld>
  <p:clrMapOvr>
    <a:masterClrMapping/>
  </p:clrMapOvr>
  <p:extLst>
    <p:ext uri="{DCECCB84-F9BA-43D5-87BE-67443E8EF086}">
      <p15:sldGuideLst xmlns:p15="http://schemas.microsoft.com/office/powerpoint/2012/main">
        <p15:guide id="1" pos="544">
          <p15:clr>
            <a:srgbClr val="FBAE40"/>
          </p15:clr>
        </p15:guide>
        <p15:guide id="3" pos="5987">
          <p15:clr>
            <a:srgbClr val="FBAE40"/>
          </p15:clr>
        </p15:guide>
        <p15:guide id="4" pos="3810">
          <p15:clr>
            <a:srgbClr val="FBAE40"/>
          </p15:clr>
        </p15:guide>
        <p15:guide id="5" orient="horz" pos="1474" userDrawn="1">
          <p15:clr>
            <a:srgbClr val="FBAE40"/>
          </p15:clr>
        </p15:guide>
        <p15:guide id="6" orient="horz" pos="1247" userDrawn="1">
          <p15:clr>
            <a:srgbClr val="FBAE40"/>
          </p15:clr>
        </p15:guide>
        <p15:guide id="7" orient="horz" pos="102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G-L_Frame_S">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0B6B87A-98CC-1D49-A17E-E83739F4D543}"/>
              </a:ext>
            </a:extLst>
          </p:cNvPr>
          <p:cNvSpPr>
            <a:spLocks noGrp="1"/>
          </p:cNvSpPr>
          <p:nvPr>
            <p:ph type="pic" sz="quarter" idx="19" hasCustomPrompt="1"/>
          </p:nvPr>
        </p:nvSpPr>
        <p:spPr>
          <a:xfrm>
            <a:off x="863601" y="971550"/>
            <a:ext cx="3455988" cy="3889378"/>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5184776" y="971551"/>
            <a:ext cx="4319588" cy="648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6">
            <a:extLst>
              <a:ext uri="{FF2B5EF4-FFF2-40B4-BE49-F238E27FC236}">
                <a16:creationId xmlns:a16="http://schemas.microsoft.com/office/drawing/2014/main" id="{0EA8E109-C9B6-CC49-ABD1-4BF9D33C00B6}"/>
              </a:ext>
            </a:extLst>
          </p:cNvPr>
          <p:cNvSpPr>
            <a:spLocks noGrp="1"/>
          </p:cNvSpPr>
          <p:nvPr>
            <p:ph type="body" sz="quarter" idx="20"/>
          </p:nvPr>
        </p:nvSpPr>
        <p:spPr>
          <a:xfrm>
            <a:off x="5184775" y="1978846"/>
            <a:ext cx="4321174" cy="28812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85A21F0F-E4D9-7D47-BC4A-A164644F9FAD}"/>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234934952"/>
      </p:ext>
    </p:extLst>
  </p:cSld>
  <p:clrMapOvr>
    <a:masterClrMapping/>
  </p:clrMapOvr>
  <p:extLst>
    <p:ext uri="{DCECCB84-F9BA-43D5-87BE-67443E8EF086}">
      <p15:sldGuideLst xmlns:p15="http://schemas.microsoft.com/office/powerpoint/2012/main">
        <p15:guide id="1" pos="544">
          <p15:clr>
            <a:srgbClr val="FBAE40"/>
          </p15:clr>
        </p15:guide>
        <p15:guide id="3" pos="5987">
          <p15:clr>
            <a:srgbClr val="FBAE40"/>
          </p15:clr>
        </p15:guide>
        <p15:guide id="4" pos="2721" userDrawn="1">
          <p15:clr>
            <a:srgbClr val="FBAE40"/>
          </p15:clr>
        </p15:guide>
        <p15:guide id="5" orient="horz" pos="1474" userDrawn="1">
          <p15:clr>
            <a:srgbClr val="FBAE40"/>
          </p15:clr>
        </p15:guide>
        <p15:guide id="6" orient="horz" pos="1247" userDrawn="1">
          <p15:clr>
            <a:srgbClr val="FBAE40"/>
          </p15:clr>
        </p15:guide>
        <p15:guide id="7" orient="horz" pos="102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IM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B09026-6062-0B46-92FE-B53276F10D3A}"/>
              </a:ext>
            </a:extLst>
          </p:cNvPr>
          <p:cNvSpPr>
            <a:spLocks noGrp="1"/>
          </p:cNvSpPr>
          <p:nvPr>
            <p:ph type="pic" sz="quarter" idx="11" hasCustomPrompt="1"/>
          </p:nvPr>
        </p:nvSpPr>
        <p:spPr>
          <a:xfrm>
            <a:off x="5184776" y="215901"/>
            <a:ext cx="49672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11" name="Text Placeholder 2">
            <a:extLst>
              <a:ext uri="{FF2B5EF4-FFF2-40B4-BE49-F238E27FC236}">
                <a16:creationId xmlns:a16="http://schemas.microsoft.com/office/drawing/2014/main" id="{0ADC0B7E-AD41-E54C-8F3D-4721D151122C}"/>
              </a:ext>
            </a:extLst>
          </p:cNvPr>
          <p:cNvSpPr>
            <a:spLocks noGrp="1"/>
          </p:cNvSpPr>
          <p:nvPr>
            <p:ph type="body" sz="quarter" idx="10" hasCustomPrompt="1"/>
          </p:nvPr>
        </p:nvSpPr>
        <p:spPr>
          <a:xfrm>
            <a:off x="863601" y="971550"/>
            <a:ext cx="3455988" cy="3889376"/>
          </a:xfrm>
        </p:spPr>
        <p:txBody>
          <a:bodyPr anchor="ctr" anchorCtr="0"/>
          <a:lstStyle>
            <a:lvl1pPr marL="0" indent="0">
              <a:lnSpc>
                <a:spcPct val="80000"/>
              </a:lnSpc>
              <a:spcBef>
                <a:spcPts val="0"/>
              </a:spcBef>
              <a:buNone/>
              <a:defRPr sz="5000">
                <a:latin typeface="+mj-lt"/>
              </a:defRPr>
            </a:lvl1pPr>
            <a:lvl2pPr marL="0" indent="0">
              <a:lnSpc>
                <a:spcPct val="80000"/>
              </a:lnSpc>
              <a:spcBef>
                <a:spcPts val="0"/>
              </a:spcBef>
              <a:buNone/>
              <a:defRPr sz="4000">
                <a:latin typeface="+mj-lt"/>
              </a:defRPr>
            </a:lvl2pPr>
            <a:lvl3pPr marL="0" indent="0">
              <a:lnSpc>
                <a:spcPct val="80000"/>
              </a:lnSpc>
              <a:spcBef>
                <a:spcPts val="0"/>
              </a:spcBef>
              <a:buNone/>
              <a:defRPr sz="3000">
                <a:latin typeface="+mj-lt"/>
              </a:defRPr>
            </a:lvl3pPr>
            <a:lvl4pPr marL="0" indent="0">
              <a:lnSpc>
                <a:spcPct val="80000"/>
              </a:lnSpc>
              <a:spcBef>
                <a:spcPts val="1200"/>
              </a:spcBef>
              <a:spcAft>
                <a:spcPts val="1400"/>
              </a:spcAft>
              <a:buNone/>
              <a:defRPr sz="1400" cap="all" spc="100" baseline="0">
                <a:latin typeface="+mj-lt"/>
              </a:defRPr>
            </a:lvl4pPr>
            <a:lvl5pPr marL="0" indent="0">
              <a:lnSpc>
                <a:spcPct val="110000"/>
              </a:lnSpc>
              <a:spcBef>
                <a:spcPts val="1200"/>
              </a:spcBef>
              <a:spcAft>
                <a:spcPts val="1600"/>
              </a:spcAft>
              <a:buNone/>
              <a:defRPr sz="1400">
                <a:latin typeface="+mj-lt"/>
              </a:defRPr>
            </a:lvl5pPr>
            <a:lvl6pPr marL="0" indent="0">
              <a:spcBef>
                <a:spcPts val="1200"/>
              </a:spcBef>
              <a:buNone/>
              <a:defRPr sz="900" b="0" i="0">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12" name="Date Placeholder 11">
            <a:extLst>
              <a:ext uri="{FF2B5EF4-FFF2-40B4-BE49-F238E27FC236}">
                <a16:creationId xmlns:a16="http://schemas.microsoft.com/office/drawing/2014/main" id="{50E9A77C-BC1A-F14E-8261-E6C9ECCF20A5}"/>
              </a:ext>
            </a:extLst>
          </p:cNvPr>
          <p:cNvSpPr>
            <a:spLocks noGrp="1"/>
          </p:cNvSpPr>
          <p:nvPr>
            <p:ph type="dt" sz="half" idx="12"/>
          </p:nvPr>
        </p:nvSpPr>
        <p:spPr>
          <a:xfrm>
            <a:off x="4319587" y="6120000"/>
            <a:ext cx="865187" cy="216000"/>
          </a:xfrm>
        </p:spPr>
        <p:txBody>
          <a:bodyPr/>
          <a:lstStyle/>
          <a:p>
            <a:r>
              <a:rPr lang="sv-SE"/>
              <a:t>2021-12-31</a:t>
            </a:r>
            <a:endParaRPr lang="sv-SE" dirty="0"/>
          </a:p>
        </p:txBody>
      </p:sp>
      <p:sp>
        <p:nvSpPr>
          <p:cNvPr id="13" name="Footer Placeholder 12">
            <a:extLst>
              <a:ext uri="{FF2B5EF4-FFF2-40B4-BE49-F238E27FC236}">
                <a16:creationId xmlns:a16="http://schemas.microsoft.com/office/drawing/2014/main" id="{9D42AACB-58F0-764A-9EB5-B05CF488E57F}"/>
              </a:ext>
            </a:extLst>
          </p:cNvPr>
          <p:cNvSpPr>
            <a:spLocks noGrp="1"/>
          </p:cNvSpPr>
          <p:nvPr>
            <p:ph type="ftr" sz="quarter" idx="13"/>
          </p:nvPr>
        </p:nvSpPr>
        <p:spPr>
          <a:xfrm>
            <a:off x="863936" y="6120000"/>
            <a:ext cx="3455651" cy="216000"/>
          </a:xfrm>
        </p:spPr>
        <p:txBody>
          <a:bodyPr/>
          <a:lstStyle/>
          <a:p>
            <a:r>
              <a:rPr lang="en-US"/>
              <a:t>Finsam Malmö</a:t>
            </a:r>
            <a:endParaRPr lang="sv-SE" dirty="0"/>
          </a:p>
        </p:txBody>
      </p:sp>
      <p:sp>
        <p:nvSpPr>
          <p:cNvPr id="14" name="Slide Number Placeholder 13">
            <a:extLst>
              <a:ext uri="{FF2B5EF4-FFF2-40B4-BE49-F238E27FC236}">
                <a16:creationId xmlns:a16="http://schemas.microsoft.com/office/drawing/2014/main" id="{AB87AFF9-56E7-9340-8730-56AC0703CA24}"/>
              </a:ext>
            </a:extLst>
          </p:cNvPr>
          <p:cNvSpPr>
            <a:spLocks noGrp="1"/>
          </p:cNvSpPr>
          <p:nvPr>
            <p:ph type="sldNum" sz="quarter" idx="14"/>
          </p:nvPr>
        </p:nvSpPr>
        <p:spPr>
          <a:xfrm>
            <a:off x="216000" y="6120000"/>
            <a:ext cx="647600" cy="216000"/>
          </a:xfrm>
        </p:spPr>
        <p:txBody>
          <a:bodyPr/>
          <a:lstStyle/>
          <a:p>
            <a:fld id="{2066355A-084C-D24E-9AD2-7E4FC41EA627}" type="slidenum">
              <a:rPr lang="sv-SE" smtClean="0"/>
              <a:pPr/>
              <a:t>‹#›</a:t>
            </a:fld>
            <a:endParaRPr lang="sv-SE" dirty="0"/>
          </a:p>
        </p:txBody>
      </p:sp>
      <p:sp>
        <p:nvSpPr>
          <p:cNvPr id="10" name="Text Placeholder 9">
            <a:extLst>
              <a:ext uri="{FF2B5EF4-FFF2-40B4-BE49-F238E27FC236}">
                <a16:creationId xmlns:a16="http://schemas.microsoft.com/office/drawing/2014/main" id="{89161BA0-BDB1-384F-9B51-98C95A40E401}"/>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sp>
        <p:nvSpPr>
          <p:cNvPr id="15" name="Chart Placeholder 16">
            <a:extLst>
              <a:ext uri="{FF2B5EF4-FFF2-40B4-BE49-F238E27FC236}">
                <a16:creationId xmlns:a16="http://schemas.microsoft.com/office/drawing/2014/main" id="{CB9512CD-01B8-7543-8B9C-010D0CDB35E0}"/>
              </a:ext>
            </a:extLst>
          </p:cNvPr>
          <p:cNvSpPr>
            <a:spLocks noGrp="1"/>
          </p:cNvSpPr>
          <p:nvPr>
            <p:ph type="chart" sz="quarter" idx="18" hasCustomPrompt="1"/>
          </p:nvPr>
        </p:nvSpPr>
        <p:spPr>
          <a:xfrm>
            <a:off x="8568263" y="647700"/>
            <a:ext cx="1152000" cy="6876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spTree>
    <p:extLst>
      <p:ext uri="{BB962C8B-B14F-4D97-AF65-F5344CB8AC3E}">
        <p14:creationId xmlns:p14="http://schemas.microsoft.com/office/powerpoint/2010/main" val="3118724879"/>
      </p:ext>
    </p:extLst>
  </p:cSld>
  <p:clrMapOvr>
    <a:masterClrMapping/>
  </p:clrMapOvr>
  <p:extLst>
    <p:ext uri="{DCECCB84-F9BA-43D5-87BE-67443E8EF086}">
      <p15:sldGuideLst xmlns:p15="http://schemas.microsoft.com/office/powerpoint/2012/main">
        <p15:guide id="1" pos="544" userDrawn="1">
          <p15:clr>
            <a:srgbClr val="FBAE40"/>
          </p15:clr>
        </p15:guide>
        <p15:guide id="2" pos="2721" userDrawn="1">
          <p15:clr>
            <a:srgbClr val="FBAE40"/>
          </p15:clr>
        </p15:guide>
        <p15:guide id="3" orient="horz" pos="408" userDrawn="1">
          <p15:clr>
            <a:srgbClr val="FBAE40"/>
          </p15:clr>
        </p15:guide>
        <p15:guide id="4" pos="6123" userDrawn="1">
          <p15:clr>
            <a:srgbClr val="FBAE40"/>
          </p15:clr>
        </p15:guide>
        <p15:guide id="5" pos="564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heading_IMG-R">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EA959C6-1A5A-9342-8209-E8F3AEEC578F}"/>
              </a:ext>
            </a:extLst>
          </p:cNvPr>
          <p:cNvSpPr>
            <a:spLocks noGrp="1"/>
          </p:cNvSpPr>
          <p:nvPr>
            <p:ph type="pic" sz="quarter" idx="19" hasCustomPrompt="1"/>
          </p:nvPr>
        </p:nvSpPr>
        <p:spPr>
          <a:xfrm>
            <a:off x="5184776" y="215901"/>
            <a:ext cx="49671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1331912"/>
            <a:ext cx="3455988" cy="1007999"/>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19" name="Text Placeholder 11">
            <a:extLst>
              <a:ext uri="{FF2B5EF4-FFF2-40B4-BE49-F238E27FC236}">
                <a16:creationId xmlns:a16="http://schemas.microsoft.com/office/drawing/2014/main" id="{51807823-D26D-6E41-8A9E-CC359D3ECDB0}"/>
              </a:ext>
            </a:extLst>
          </p:cNvPr>
          <p:cNvSpPr>
            <a:spLocks noGrp="1"/>
          </p:cNvSpPr>
          <p:nvPr>
            <p:ph type="body" sz="quarter" idx="16" hasCustomPrompt="1"/>
          </p:nvPr>
        </p:nvSpPr>
        <p:spPr>
          <a:xfrm>
            <a:off x="865188" y="971550"/>
            <a:ext cx="3454401" cy="360362"/>
          </a:xfrm>
        </p:spPr>
        <p:txBody>
          <a:bodyPr/>
          <a:lstStyle>
            <a:lvl1pPr marL="0" indent="0">
              <a:lnSpc>
                <a:spcPct val="100000"/>
              </a:lnSpc>
              <a:spcBef>
                <a:spcPts val="0"/>
              </a:spcBef>
              <a:buNone/>
              <a:defRPr sz="1200" cap="all" spc="60" baseline="0">
                <a:latin typeface="+mj-lt"/>
              </a:defRPr>
            </a:lvl1pPr>
            <a:lvl2pPr marL="0" indent="0">
              <a:lnSpc>
                <a:spcPct val="100000"/>
              </a:lnSpc>
              <a:spcBef>
                <a:spcPts val="0"/>
              </a:spcBef>
              <a:buNone/>
              <a:defRPr sz="1200" cap="all" spc="60" baseline="0">
                <a:latin typeface="+mj-lt"/>
              </a:defRPr>
            </a:lvl2pPr>
            <a:lvl3pPr marL="0" indent="0">
              <a:lnSpc>
                <a:spcPct val="100000"/>
              </a:lnSpc>
              <a:spcBef>
                <a:spcPts val="0"/>
              </a:spcBef>
              <a:buNone/>
              <a:defRPr sz="1200" cap="all" spc="60" baseline="0">
                <a:latin typeface="+mj-lt"/>
              </a:defRPr>
            </a:lvl3pPr>
            <a:lvl4pPr marL="0" indent="0">
              <a:lnSpc>
                <a:spcPct val="100000"/>
              </a:lnSpc>
              <a:spcBef>
                <a:spcPts val="0"/>
              </a:spcBef>
              <a:buNone/>
              <a:defRPr sz="1200" cap="all" spc="60" baseline="0">
                <a:latin typeface="+mj-lt"/>
              </a:defRPr>
            </a:lvl4pPr>
            <a:lvl5pPr marL="0" indent="0">
              <a:lnSpc>
                <a:spcPct val="100000"/>
              </a:lnSpc>
              <a:spcBef>
                <a:spcPts val="0"/>
              </a:spcBef>
              <a:buNone/>
              <a:defRPr sz="1200" cap="all" spc="60" baseline="0">
                <a:latin typeface="+mj-lt"/>
              </a:defRPr>
            </a:lvl5pPr>
          </a:lstStyle>
          <a:p>
            <a:pPr lvl="0"/>
            <a:r>
              <a:rPr lang="en-US" dirty="0" err="1"/>
              <a:t>Preheading</a:t>
            </a:r>
            <a:endParaRPr lang="sv-SE" dirty="0"/>
          </a:p>
        </p:txBody>
      </p:sp>
      <p:sp>
        <p:nvSpPr>
          <p:cNvPr id="10" name="Text Placeholder 8">
            <a:extLst>
              <a:ext uri="{FF2B5EF4-FFF2-40B4-BE49-F238E27FC236}">
                <a16:creationId xmlns:a16="http://schemas.microsoft.com/office/drawing/2014/main" id="{B92F9B94-FEF4-5844-8DC1-34CC0DC58012}"/>
              </a:ext>
            </a:extLst>
          </p:cNvPr>
          <p:cNvSpPr>
            <a:spLocks noGrp="1"/>
          </p:cNvSpPr>
          <p:nvPr>
            <p:ph type="body" sz="quarter" idx="20"/>
          </p:nvPr>
        </p:nvSpPr>
        <p:spPr>
          <a:xfrm>
            <a:off x="863599" y="2339911"/>
            <a:ext cx="3455989" cy="2521014"/>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Text Placeholder 9">
            <a:extLst>
              <a:ext uri="{FF2B5EF4-FFF2-40B4-BE49-F238E27FC236}">
                <a16:creationId xmlns:a16="http://schemas.microsoft.com/office/drawing/2014/main" id="{3B34BA8D-BEDB-A248-AB8A-46DE92AC1327}"/>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693915288"/>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5987" userDrawn="1">
          <p15:clr>
            <a:srgbClr val="FBAE40"/>
          </p15:clr>
        </p15:guide>
        <p15:guide id="4" orient="horz" pos="1701" userDrawn="1">
          <p15:clr>
            <a:srgbClr val="FBAE40"/>
          </p15:clr>
        </p15:guide>
        <p15:guide id="5" orient="horz" pos="1474" userDrawn="1">
          <p15:clr>
            <a:srgbClr val="FBAE40"/>
          </p15:clr>
        </p15:guide>
        <p15:guide id="6" orient="horz" pos="1247" userDrawn="1">
          <p15:clr>
            <a:srgbClr val="FBAE40"/>
          </p15:clr>
        </p15:guide>
        <p15:guide id="7" orient="horz" pos="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heading_IMG-R_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EA959C6-1A5A-9342-8209-E8F3AEEC578F}"/>
              </a:ext>
            </a:extLst>
          </p:cNvPr>
          <p:cNvSpPr>
            <a:spLocks noGrp="1"/>
          </p:cNvSpPr>
          <p:nvPr>
            <p:ph type="pic" sz="quarter" idx="19" hasCustomPrompt="1"/>
          </p:nvPr>
        </p:nvSpPr>
        <p:spPr>
          <a:xfrm>
            <a:off x="6048374" y="215901"/>
            <a:ext cx="4103589"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1331929"/>
            <a:ext cx="4321175" cy="647154"/>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10" name="Text Placeholder 11">
            <a:extLst>
              <a:ext uri="{FF2B5EF4-FFF2-40B4-BE49-F238E27FC236}">
                <a16:creationId xmlns:a16="http://schemas.microsoft.com/office/drawing/2014/main" id="{5CDA1AC4-FDA3-904F-93F5-FAF99497F2FE}"/>
              </a:ext>
            </a:extLst>
          </p:cNvPr>
          <p:cNvSpPr>
            <a:spLocks noGrp="1"/>
          </p:cNvSpPr>
          <p:nvPr>
            <p:ph type="body" sz="quarter" idx="16" hasCustomPrompt="1"/>
          </p:nvPr>
        </p:nvSpPr>
        <p:spPr>
          <a:xfrm>
            <a:off x="863600" y="971567"/>
            <a:ext cx="4319588" cy="360362"/>
          </a:xfrm>
        </p:spPr>
        <p:txBody>
          <a:bodyPr/>
          <a:lstStyle>
            <a:lvl1pPr marL="0" indent="0">
              <a:lnSpc>
                <a:spcPct val="100000"/>
              </a:lnSpc>
              <a:spcBef>
                <a:spcPts val="0"/>
              </a:spcBef>
              <a:buNone/>
              <a:defRPr sz="1200" cap="all" spc="60" baseline="0">
                <a:latin typeface="+mj-lt"/>
              </a:defRPr>
            </a:lvl1pPr>
            <a:lvl2pPr marL="0" indent="0">
              <a:lnSpc>
                <a:spcPct val="100000"/>
              </a:lnSpc>
              <a:spcBef>
                <a:spcPts val="0"/>
              </a:spcBef>
              <a:buNone/>
              <a:defRPr sz="1200" cap="all" spc="60" baseline="0">
                <a:latin typeface="+mj-lt"/>
              </a:defRPr>
            </a:lvl2pPr>
            <a:lvl3pPr marL="0" indent="0">
              <a:lnSpc>
                <a:spcPct val="100000"/>
              </a:lnSpc>
              <a:spcBef>
                <a:spcPts val="0"/>
              </a:spcBef>
              <a:buNone/>
              <a:defRPr sz="1200" cap="all" spc="60" baseline="0">
                <a:latin typeface="+mj-lt"/>
              </a:defRPr>
            </a:lvl3pPr>
            <a:lvl4pPr marL="0" indent="0">
              <a:lnSpc>
                <a:spcPct val="100000"/>
              </a:lnSpc>
              <a:spcBef>
                <a:spcPts val="0"/>
              </a:spcBef>
              <a:buNone/>
              <a:defRPr sz="1200" cap="all" spc="60" baseline="0">
                <a:latin typeface="+mj-lt"/>
              </a:defRPr>
            </a:lvl4pPr>
            <a:lvl5pPr marL="0" indent="0">
              <a:lnSpc>
                <a:spcPct val="100000"/>
              </a:lnSpc>
              <a:spcBef>
                <a:spcPts val="0"/>
              </a:spcBef>
              <a:buNone/>
              <a:defRPr sz="1200" cap="all" spc="60" baseline="0">
                <a:latin typeface="+mj-lt"/>
              </a:defRPr>
            </a:lvl5pPr>
          </a:lstStyle>
          <a:p>
            <a:pPr lvl="0"/>
            <a:r>
              <a:rPr lang="en-US" dirty="0" err="1"/>
              <a:t>Preheading</a:t>
            </a:r>
            <a:endParaRPr lang="sv-SE" dirty="0"/>
          </a:p>
        </p:txBody>
      </p:sp>
      <p:sp>
        <p:nvSpPr>
          <p:cNvPr id="11" name="Text Placeholder 8">
            <a:extLst>
              <a:ext uri="{FF2B5EF4-FFF2-40B4-BE49-F238E27FC236}">
                <a16:creationId xmlns:a16="http://schemas.microsoft.com/office/drawing/2014/main" id="{FCA2F5D0-B436-1745-85B3-7983A7212022}"/>
              </a:ext>
            </a:extLst>
          </p:cNvPr>
          <p:cNvSpPr>
            <a:spLocks noGrp="1"/>
          </p:cNvSpPr>
          <p:nvPr>
            <p:ph type="body" sz="quarter" idx="20"/>
          </p:nvPr>
        </p:nvSpPr>
        <p:spPr>
          <a:xfrm>
            <a:off x="863599" y="2339975"/>
            <a:ext cx="4319589" cy="2520951"/>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3" name="Text Placeholder 9">
            <a:extLst>
              <a:ext uri="{FF2B5EF4-FFF2-40B4-BE49-F238E27FC236}">
                <a16:creationId xmlns:a16="http://schemas.microsoft.com/office/drawing/2014/main" id="{7001929D-375D-B045-BDF1-903594B8AD7C}"/>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57981279"/>
      </p:ext>
    </p:extLst>
  </p:cSld>
  <p:clrMapOvr>
    <a:masterClrMapping/>
  </p:clrMapOvr>
  <p:extLst>
    <p:ext uri="{DCECCB84-F9BA-43D5-87BE-67443E8EF086}">
      <p15:sldGuideLst xmlns:p15="http://schemas.microsoft.com/office/powerpoint/2012/main">
        <p15:guide id="1" pos="544">
          <p15:clr>
            <a:srgbClr val="FBAE40"/>
          </p15:clr>
        </p15:guide>
        <p15:guide id="2" pos="3810" userDrawn="1">
          <p15:clr>
            <a:srgbClr val="FBAE40"/>
          </p15:clr>
        </p15:guide>
        <p15:guide id="3" pos="5987" userDrawn="1">
          <p15:clr>
            <a:srgbClr val="FBAE40"/>
          </p15:clr>
        </p15:guide>
        <p15:guide id="4" orient="horz" pos="1701" userDrawn="1">
          <p15:clr>
            <a:srgbClr val="FBAE40"/>
          </p15:clr>
        </p15:guide>
        <p15:guide id="5" orient="horz" pos="1474" userDrawn="1">
          <p15:clr>
            <a:srgbClr val="FBAE40"/>
          </p15:clr>
        </p15:guide>
        <p15:guide id="6" orient="horz" pos="1247" userDrawn="1">
          <p15:clr>
            <a:srgbClr val="FBAE40"/>
          </p15:clr>
        </p15:guide>
        <p15:guide id="7" orient="horz" pos="83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heading_IMG-L">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9EA29BC-6A65-A449-8AFC-F3F31E647C68}"/>
              </a:ext>
            </a:extLst>
          </p:cNvPr>
          <p:cNvSpPr>
            <a:spLocks noGrp="1"/>
          </p:cNvSpPr>
          <p:nvPr>
            <p:ph type="pic" sz="quarter" idx="17" hasCustomPrompt="1"/>
          </p:nvPr>
        </p:nvSpPr>
        <p:spPr>
          <a:xfrm>
            <a:off x="215900" y="215901"/>
            <a:ext cx="4968876"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048376" y="1331929"/>
            <a:ext cx="3455988" cy="612000"/>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13" name="Text Placeholder 11">
            <a:extLst>
              <a:ext uri="{FF2B5EF4-FFF2-40B4-BE49-F238E27FC236}">
                <a16:creationId xmlns:a16="http://schemas.microsoft.com/office/drawing/2014/main" id="{4E5D7851-A253-E24B-A56D-27D78951337E}"/>
              </a:ext>
            </a:extLst>
          </p:cNvPr>
          <p:cNvSpPr>
            <a:spLocks noGrp="1"/>
          </p:cNvSpPr>
          <p:nvPr>
            <p:ph type="body" sz="quarter" idx="16" hasCustomPrompt="1"/>
          </p:nvPr>
        </p:nvSpPr>
        <p:spPr>
          <a:xfrm>
            <a:off x="6048375" y="971567"/>
            <a:ext cx="3455987" cy="360362"/>
          </a:xfrm>
        </p:spPr>
        <p:txBody>
          <a:bodyPr/>
          <a:lstStyle>
            <a:lvl1pPr marL="0" indent="0">
              <a:lnSpc>
                <a:spcPct val="100000"/>
              </a:lnSpc>
              <a:spcBef>
                <a:spcPts val="0"/>
              </a:spcBef>
              <a:buNone/>
              <a:defRPr sz="1200" cap="all" spc="60" baseline="0">
                <a:latin typeface="+mj-lt"/>
              </a:defRPr>
            </a:lvl1pPr>
            <a:lvl2pPr marL="0" indent="0">
              <a:lnSpc>
                <a:spcPct val="100000"/>
              </a:lnSpc>
              <a:spcBef>
                <a:spcPts val="0"/>
              </a:spcBef>
              <a:buNone/>
              <a:defRPr sz="1200" cap="all" spc="60" baseline="0">
                <a:latin typeface="+mj-lt"/>
              </a:defRPr>
            </a:lvl2pPr>
            <a:lvl3pPr marL="0" indent="0">
              <a:lnSpc>
                <a:spcPct val="100000"/>
              </a:lnSpc>
              <a:spcBef>
                <a:spcPts val="0"/>
              </a:spcBef>
              <a:buNone/>
              <a:defRPr sz="1200" cap="all" spc="60" baseline="0">
                <a:latin typeface="+mj-lt"/>
              </a:defRPr>
            </a:lvl3pPr>
            <a:lvl4pPr marL="0" indent="0">
              <a:lnSpc>
                <a:spcPct val="100000"/>
              </a:lnSpc>
              <a:spcBef>
                <a:spcPts val="0"/>
              </a:spcBef>
              <a:buNone/>
              <a:defRPr sz="1200" cap="all" spc="60" baseline="0">
                <a:latin typeface="+mj-lt"/>
              </a:defRPr>
            </a:lvl4pPr>
            <a:lvl5pPr marL="0" indent="0">
              <a:lnSpc>
                <a:spcPct val="100000"/>
              </a:lnSpc>
              <a:spcBef>
                <a:spcPts val="0"/>
              </a:spcBef>
              <a:buNone/>
              <a:defRPr sz="1200" cap="all" spc="60" baseline="0">
                <a:latin typeface="+mj-lt"/>
              </a:defRPr>
            </a:lvl5pPr>
          </a:lstStyle>
          <a:p>
            <a:pPr lvl="0"/>
            <a:r>
              <a:rPr lang="en-US" dirty="0" err="1"/>
              <a:t>Preheading</a:t>
            </a:r>
            <a:endParaRPr lang="sv-SE" dirty="0"/>
          </a:p>
        </p:txBody>
      </p:sp>
      <p:sp>
        <p:nvSpPr>
          <p:cNvPr id="9" name="Text Placeholder 8">
            <a:extLst>
              <a:ext uri="{FF2B5EF4-FFF2-40B4-BE49-F238E27FC236}">
                <a16:creationId xmlns:a16="http://schemas.microsoft.com/office/drawing/2014/main" id="{D3F24A51-3F49-CC4A-B2DB-1BDAB5AC7214}"/>
              </a:ext>
            </a:extLst>
          </p:cNvPr>
          <p:cNvSpPr>
            <a:spLocks noGrp="1"/>
          </p:cNvSpPr>
          <p:nvPr>
            <p:ph type="body" sz="quarter" idx="18"/>
          </p:nvPr>
        </p:nvSpPr>
        <p:spPr>
          <a:xfrm>
            <a:off x="6048376" y="2339930"/>
            <a:ext cx="3455988" cy="2520996"/>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Text Placeholder 9">
            <a:extLst>
              <a:ext uri="{FF2B5EF4-FFF2-40B4-BE49-F238E27FC236}">
                <a16:creationId xmlns:a16="http://schemas.microsoft.com/office/drawing/2014/main" id="{F918D196-23D7-7B49-9CA0-7542F20D8C2F}"/>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557782866"/>
      </p:ext>
    </p:extLst>
  </p:cSld>
  <p:clrMapOvr>
    <a:masterClrMapping/>
  </p:clrMapOvr>
  <p:extLst>
    <p:ext uri="{DCECCB84-F9BA-43D5-87BE-67443E8EF086}">
      <p15:sldGuideLst xmlns:p15="http://schemas.microsoft.com/office/powerpoint/2012/main">
        <p15:guide id="1" pos="5987" userDrawn="1">
          <p15:clr>
            <a:srgbClr val="FBAE40"/>
          </p15:clr>
        </p15:guide>
        <p15:guide id="2" pos="3810" userDrawn="1">
          <p15:clr>
            <a:srgbClr val="FBAE40"/>
          </p15:clr>
        </p15:guide>
        <p15:guide id="3" pos="544" userDrawn="1">
          <p15:clr>
            <a:srgbClr val="FBAE40"/>
          </p15:clr>
        </p15:guide>
        <p15:guide id="4" orient="horz" pos="1701" userDrawn="1">
          <p15:clr>
            <a:srgbClr val="FBAE40"/>
          </p15:clr>
        </p15:guide>
        <p15:guide id="5" orient="horz" pos="1474" userDrawn="1">
          <p15:clr>
            <a:srgbClr val="FBAE40"/>
          </p15:clr>
        </p15:guide>
        <p15:guide id="6" orient="horz" pos="1225" userDrawn="1">
          <p15:clr>
            <a:srgbClr val="FBAE40"/>
          </p15:clr>
        </p15:guide>
        <p15:guide id="7" orient="horz" pos="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heading_IMG-L_S">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9EA29BC-6A65-A449-8AFC-F3F31E647C68}"/>
              </a:ext>
            </a:extLst>
          </p:cNvPr>
          <p:cNvSpPr>
            <a:spLocks noGrp="1"/>
          </p:cNvSpPr>
          <p:nvPr>
            <p:ph type="pic" sz="quarter" idx="17" hasCustomPrompt="1"/>
          </p:nvPr>
        </p:nvSpPr>
        <p:spPr>
          <a:xfrm>
            <a:off x="215900" y="215901"/>
            <a:ext cx="4103688"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5184776" y="1331348"/>
            <a:ext cx="4319588" cy="647735"/>
          </a:xfrm>
        </p:spPr>
        <p:txBody>
          <a:bodyPr/>
          <a:lstStyle>
            <a:lvl1pPr>
              <a:defRPr sz="28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12" name="Text Placeholder 11">
            <a:extLst>
              <a:ext uri="{FF2B5EF4-FFF2-40B4-BE49-F238E27FC236}">
                <a16:creationId xmlns:a16="http://schemas.microsoft.com/office/drawing/2014/main" id="{AD5C72D3-6C36-EA44-B0AC-22E91D07B125}"/>
              </a:ext>
            </a:extLst>
          </p:cNvPr>
          <p:cNvSpPr>
            <a:spLocks noGrp="1"/>
          </p:cNvSpPr>
          <p:nvPr>
            <p:ph type="body" sz="quarter" idx="16" hasCustomPrompt="1"/>
          </p:nvPr>
        </p:nvSpPr>
        <p:spPr>
          <a:xfrm>
            <a:off x="5184775" y="971550"/>
            <a:ext cx="4319588" cy="360362"/>
          </a:xfrm>
        </p:spPr>
        <p:txBody>
          <a:bodyPr/>
          <a:lstStyle>
            <a:lvl1pPr marL="0" indent="0">
              <a:lnSpc>
                <a:spcPct val="100000"/>
              </a:lnSpc>
              <a:spcBef>
                <a:spcPts val="0"/>
              </a:spcBef>
              <a:buNone/>
              <a:defRPr sz="1200" cap="all" spc="60" baseline="0">
                <a:latin typeface="+mj-lt"/>
              </a:defRPr>
            </a:lvl1pPr>
            <a:lvl2pPr marL="0" indent="0">
              <a:lnSpc>
                <a:spcPct val="100000"/>
              </a:lnSpc>
              <a:spcBef>
                <a:spcPts val="0"/>
              </a:spcBef>
              <a:buNone/>
              <a:defRPr sz="1200" cap="all" spc="60" baseline="0">
                <a:latin typeface="+mj-lt"/>
              </a:defRPr>
            </a:lvl2pPr>
            <a:lvl3pPr marL="0" indent="0">
              <a:lnSpc>
                <a:spcPct val="100000"/>
              </a:lnSpc>
              <a:spcBef>
                <a:spcPts val="0"/>
              </a:spcBef>
              <a:buNone/>
              <a:defRPr sz="1200" cap="all" spc="60" baseline="0">
                <a:latin typeface="+mj-lt"/>
              </a:defRPr>
            </a:lvl3pPr>
            <a:lvl4pPr marL="0" indent="0">
              <a:lnSpc>
                <a:spcPct val="100000"/>
              </a:lnSpc>
              <a:spcBef>
                <a:spcPts val="0"/>
              </a:spcBef>
              <a:buNone/>
              <a:defRPr sz="1200" cap="all" spc="60" baseline="0">
                <a:latin typeface="+mj-lt"/>
              </a:defRPr>
            </a:lvl4pPr>
            <a:lvl5pPr marL="0" indent="0">
              <a:lnSpc>
                <a:spcPct val="100000"/>
              </a:lnSpc>
              <a:spcBef>
                <a:spcPts val="0"/>
              </a:spcBef>
              <a:buNone/>
              <a:defRPr sz="1200" cap="all" spc="60" baseline="0">
                <a:latin typeface="+mj-lt"/>
              </a:defRPr>
            </a:lvl5pPr>
          </a:lstStyle>
          <a:p>
            <a:pPr lvl="0"/>
            <a:r>
              <a:rPr lang="en-US" dirty="0" err="1"/>
              <a:t>Preheading</a:t>
            </a:r>
            <a:endParaRPr lang="sv-SE" dirty="0"/>
          </a:p>
        </p:txBody>
      </p:sp>
      <p:sp>
        <p:nvSpPr>
          <p:cNvPr id="11" name="Text Placeholder 8">
            <a:extLst>
              <a:ext uri="{FF2B5EF4-FFF2-40B4-BE49-F238E27FC236}">
                <a16:creationId xmlns:a16="http://schemas.microsoft.com/office/drawing/2014/main" id="{274DDBA4-4B9F-614F-949C-85A6DF236C6C}"/>
              </a:ext>
            </a:extLst>
          </p:cNvPr>
          <p:cNvSpPr>
            <a:spLocks noGrp="1"/>
          </p:cNvSpPr>
          <p:nvPr>
            <p:ph type="body" sz="quarter" idx="18"/>
          </p:nvPr>
        </p:nvSpPr>
        <p:spPr>
          <a:xfrm>
            <a:off x="5184775" y="2338882"/>
            <a:ext cx="4319589" cy="2522044"/>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A728E754-2C08-AC41-999E-3420CD48E1F9}"/>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892787952"/>
      </p:ext>
    </p:extLst>
  </p:cSld>
  <p:clrMapOvr>
    <a:masterClrMapping/>
  </p:clrMapOvr>
  <p:extLst>
    <p:ext uri="{DCECCB84-F9BA-43D5-87BE-67443E8EF086}">
      <p15:sldGuideLst xmlns:p15="http://schemas.microsoft.com/office/powerpoint/2012/main">
        <p15:guide id="1" pos="5987">
          <p15:clr>
            <a:srgbClr val="FBAE40"/>
          </p15:clr>
        </p15:guide>
        <p15:guide id="2" pos="2721" userDrawn="1">
          <p15:clr>
            <a:srgbClr val="FBAE40"/>
          </p15:clr>
        </p15:guide>
        <p15:guide id="3" pos="544" userDrawn="1">
          <p15:clr>
            <a:srgbClr val="FBAE40"/>
          </p15:clr>
        </p15:guide>
        <p15:guide id="4" orient="horz" pos="1701" userDrawn="1">
          <p15:clr>
            <a:srgbClr val="FBAE40"/>
          </p15:clr>
        </p15:guide>
        <p15:guide id="5" orient="horz" pos="1474" userDrawn="1">
          <p15:clr>
            <a:srgbClr val="FBAE40"/>
          </p15:clr>
        </p15:guide>
        <p15:guide id="6" orient="horz" pos="1247" userDrawn="1">
          <p15:clr>
            <a:srgbClr val="FBAE40"/>
          </p15:clr>
        </p15:guide>
        <p15:guide id="7" orient="horz" pos="8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9"/>
            <a:ext cx="2592387" cy="576000"/>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Content Placeholder 7">
            <a:extLst>
              <a:ext uri="{FF2B5EF4-FFF2-40B4-BE49-F238E27FC236}">
                <a16:creationId xmlns:a16="http://schemas.microsoft.com/office/drawing/2014/main" id="{FEE5C1DE-D7CE-4A4E-B39F-D57A67B6D953}"/>
              </a:ext>
            </a:extLst>
          </p:cNvPr>
          <p:cNvSpPr>
            <a:spLocks noGrp="1"/>
          </p:cNvSpPr>
          <p:nvPr>
            <p:ph sz="quarter" idx="14"/>
          </p:nvPr>
        </p:nvSpPr>
        <p:spPr>
          <a:xfrm>
            <a:off x="4319588" y="971551"/>
            <a:ext cx="5184775" cy="38893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Text Placeholder 8">
            <a:extLst>
              <a:ext uri="{FF2B5EF4-FFF2-40B4-BE49-F238E27FC236}">
                <a16:creationId xmlns:a16="http://schemas.microsoft.com/office/drawing/2014/main" id="{72EEF723-CE4F-184A-BDF0-B9E7E8BB5F6E}"/>
              </a:ext>
            </a:extLst>
          </p:cNvPr>
          <p:cNvSpPr>
            <a:spLocks noGrp="1"/>
          </p:cNvSpPr>
          <p:nvPr>
            <p:ph type="body" sz="quarter" idx="15"/>
          </p:nvPr>
        </p:nvSpPr>
        <p:spPr>
          <a:xfrm>
            <a:off x="863600" y="1836738"/>
            <a:ext cx="2592388" cy="3024187"/>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9">
            <a:extLst>
              <a:ext uri="{FF2B5EF4-FFF2-40B4-BE49-F238E27FC236}">
                <a16:creationId xmlns:a16="http://schemas.microsoft.com/office/drawing/2014/main" id="{D0645E05-5DCB-864B-BCC7-157A0ADF6657}"/>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314402736"/>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2177" userDrawn="1">
          <p15:clr>
            <a:srgbClr val="FBAE40"/>
          </p15:clr>
        </p15:guide>
        <p15:guide id="4" pos="5987" userDrawn="1">
          <p15:clr>
            <a:srgbClr val="FBAE40"/>
          </p15:clr>
        </p15:guide>
        <p15:guide id="5" orient="horz" pos="1361" userDrawn="1">
          <p15:clr>
            <a:srgbClr val="FBAE40"/>
          </p15:clr>
        </p15:guide>
        <p15:guide id="6" orient="horz" pos="1157" userDrawn="1">
          <p15:clr>
            <a:srgbClr val="FBAE40"/>
          </p15:clr>
        </p15:guide>
        <p15:guide id="7" orient="horz" pos="95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6911976" y="971550"/>
            <a:ext cx="2592387" cy="576000"/>
          </a:xfrm>
        </p:spPr>
        <p:txBody>
          <a:bodyPr/>
          <a:lstStyle>
            <a:lvl1pPr>
              <a:defRPr sz="24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10" name="Content Placeholder 7">
            <a:extLst>
              <a:ext uri="{FF2B5EF4-FFF2-40B4-BE49-F238E27FC236}">
                <a16:creationId xmlns:a16="http://schemas.microsoft.com/office/drawing/2014/main" id="{53411CD7-3CCB-B943-8ABF-3EAF9FC716DD}"/>
              </a:ext>
            </a:extLst>
          </p:cNvPr>
          <p:cNvSpPr>
            <a:spLocks noGrp="1"/>
          </p:cNvSpPr>
          <p:nvPr>
            <p:ph sz="quarter" idx="14"/>
          </p:nvPr>
        </p:nvSpPr>
        <p:spPr>
          <a:xfrm>
            <a:off x="863600" y="971551"/>
            <a:ext cx="5184775" cy="38893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1" name="Text Placeholder 8">
            <a:extLst>
              <a:ext uri="{FF2B5EF4-FFF2-40B4-BE49-F238E27FC236}">
                <a16:creationId xmlns:a16="http://schemas.microsoft.com/office/drawing/2014/main" id="{EE62F297-ADE3-A34E-BF1C-833DF0D6E771}"/>
              </a:ext>
            </a:extLst>
          </p:cNvPr>
          <p:cNvSpPr>
            <a:spLocks noGrp="1"/>
          </p:cNvSpPr>
          <p:nvPr>
            <p:ph type="body" sz="quarter" idx="15"/>
          </p:nvPr>
        </p:nvSpPr>
        <p:spPr>
          <a:xfrm>
            <a:off x="6911976" y="1836738"/>
            <a:ext cx="2592388" cy="3024187"/>
          </a:xfrm>
        </p:spPr>
        <p:txBody>
          <a:bodyPr/>
          <a:lstStyle>
            <a:lvl1pPr marL="180000" indent="-180000">
              <a:defRPr sz="1400"/>
            </a:lvl1pPr>
            <a:lvl2pPr marL="432000" indent="-180000">
              <a:defRPr sz="1400"/>
            </a:lvl2pPr>
            <a:lvl3pPr marL="648000" indent="-180000">
              <a:defRPr sz="1400"/>
            </a:lvl3pPr>
            <a:lvl4pPr marL="864000" indent="-180000">
              <a:defRPr sz="1400"/>
            </a:lvl4pPr>
            <a:lvl5pPr marL="1080000" indent="-1800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554B06F8-DCE3-EE41-B7D1-5000EAA41EBB}"/>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338699411"/>
      </p:ext>
    </p:extLst>
  </p:cSld>
  <p:clrMapOvr>
    <a:masterClrMapping/>
  </p:clrMapOvr>
  <p:extLst>
    <p:ext uri="{DCECCB84-F9BA-43D5-87BE-67443E8EF086}">
      <p15:sldGuideLst xmlns:p15="http://schemas.microsoft.com/office/powerpoint/2012/main">
        <p15:guide id="1" pos="544">
          <p15:clr>
            <a:srgbClr val="FBAE40"/>
          </p15:clr>
        </p15:guide>
        <p15:guide id="2" pos="3810" userDrawn="1">
          <p15:clr>
            <a:srgbClr val="FBAE40"/>
          </p15:clr>
        </p15:guide>
        <p15:guide id="3" pos="4354" userDrawn="1">
          <p15:clr>
            <a:srgbClr val="FBAE40"/>
          </p15:clr>
        </p15:guide>
        <p15:guide id="4" pos="5987">
          <p15:clr>
            <a:srgbClr val="FBAE40"/>
          </p15:clr>
        </p15:guide>
        <p15:guide id="5" orient="horz" pos="1361" userDrawn="1">
          <p15:clr>
            <a:srgbClr val="FBAE40"/>
          </p15:clr>
        </p15:guide>
        <p15:guide id="6" orient="horz" pos="1157" userDrawn="1">
          <p15:clr>
            <a:srgbClr val="FBAE40"/>
          </p15:clr>
        </p15:guide>
        <p15:guide id="7" orient="horz" pos="95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on-IMG-L_Bo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436075-CDF0-484E-8A0F-6CAEBE5A0319}"/>
              </a:ext>
            </a:extLst>
          </p:cNvPr>
          <p:cNvSpPr>
            <a:spLocks noGrp="1"/>
          </p:cNvSpPr>
          <p:nvPr>
            <p:ph type="pic" sz="quarter" idx="14" hasCustomPrompt="1"/>
          </p:nvPr>
        </p:nvSpPr>
        <p:spPr>
          <a:xfrm>
            <a:off x="216000" y="215901"/>
            <a:ext cx="4968776"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3420926"/>
            <a:ext cx="3455988" cy="1440000"/>
          </a:xfrm>
        </p:spPr>
        <p:txBody>
          <a:bodyPr anchor="b" anchorCtr="0"/>
          <a:lstStyle>
            <a:lvl1pPr>
              <a:defRPr sz="3600">
                <a:solidFill>
                  <a:schemeClr val="bg1"/>
                </a:solidFill>
              </a:defRPr>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7" name="Text Placeholder 6">
            <a:extLst>
              <a:ext uri="{FF2B5EF4-FFF2-40B4-BE49-F238E27FC236}">
                <a16:creationId xmlns:a16="http://schemas.microsoft.com/office/drawing/2014/main" id="{938DC629-6C5D-8143-A398-153DC3C9DBCB}"/>
              </a:ext>
            </a:extLst>
          </p:cNvPr>
          <p:cNvSpPr>
            <a:spLocks noGrp="1"/>
          </p:cNvSpPr>
          <p:nvPr>
            <p:ph type="body" sz="quarter" idx="15"/>
          </p:nvPr>
        </p:nvSpPr>
        <p:spPr>
          <a:xfrm>
            <a:off x="6048375" y="971550"/>
            <a:ext cx="3455988" cy="38893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963872000"/>
      </p:ext>
    </p:extLst>
  </p:cSld>
  <p:clrMapOvr>
    <a:masterClrMapping/>
  </p:clrMapOvr>
  <p:extLst>
    <p:ext uri="{DCECCB84-F9BA-43D5-87BE-67443E8EF086}">
      <p15:sldGuideLst xmlns:p15="http://schemas.microsoft.com/office/powerpoint/2012/main">
        <p15:guide id="1" pos="5987">
          <p15:clr>
            <a:srgbClr val="FBAE40"/>
          </p15:clr>
        </p15:guide>
        <p15:guide id="2" pos="3810">
          <p15:clr>
            <a:srgbClr val="FBAE40"/>
          </p15:clr>
        </p15:guide>
        <p15:guide id="3" pos="2721" userDrawn="1">
          <p15:clr>
            <a:srgbClr val="FBAE40"/>
          </p15:clr>
        </p15:guide>
        <p15:guide id="4" pos="54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on-IMG-L_Top">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436075-CDF0-484E-8A0F-6CAEBE5A0319}"/>
              </a:ext>
            </a:extLst>
          </p:cNvPr>
          <p:cNvSpPr>
            <a:spLocks noGrp="1"/>
          </p:cNvSpPr>
          <p:nvPr>
            <p:ph type="pic" sz="quarter" idx="14" hasCustomPrompt="1"/>
          </p:nvPr>
        </p:nvSpPr>
        <p:spPr>
          <a:xfrm>
            <a:off x="215900" y="216475"/>
            <a:ext cx="4968876" cy="5399526"/>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50"/>
            <a:ext cx="3456000" cy="1440000"/>
          </a:xfrm>
        </p:spPr>
        <p:txBody>
          <a:bodyPr anchor="t" anchorCtr="0"/>
          <a:lstStyle>
            <a:lvl1pPr>
              <a:defRPr sz="3600">
                <a:solidFill>
                  <a:schemeClr val="bg1"/>
                </a:solidFill>
              </a:defRPr>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7" name="Text Placeholder 6">
            <a:extLst>
              <a:ext uri="{FF2B5EF4-FFF2-40B4-BE49-F238E27FC236}">
                <a16:creationId xmlns:a16="http://schemas.microsoft.com/office/drawing/2014/main" id="{938DC629-6C5D-8143-A398-153DC3C9DBCB}"/>
              </a:ext>
            </a:extLst>
          </p:cNvPr>
          <p:cNvSpPr>
            <a:spLocks noGrp="1"/>
          </p:cNvSpPr>
          <p:nvPr>
            <p:ph type="body" sz="quarter" idx="15"/>
          </p:nvPr>
        </p:nvSpPr>
        <p:spPr>
          <a:xfrm>
            <a:off x="6048375" y="971550"/>
            <a:ext cx="3455988" cy="38893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568167888"/>
      </p:ext>
    </p:extLst>
  </p:cSld>
  <p:clrMapOvr>
    <a:masterClrMapping/>
  </p:clrMapOvr>
  <p:extLst>
    <p:ext uri="{DCECCB84-F9BA-43D5-87BE-67443E8EF086}">
      <p15:sldGuideLst xmlns:p15="http://schemas.microsoft.com/office/powerpoint/2012/main">
        <p15:guide id="1" pos="5987">
          <p15:clr>
            <a:srgbClr val="FBAE40"/>
          </p15:clr>
        </p15:guide>
        <p15:guide id="2" pos="3810">
          <p15:clr>
            <a:srgbClr val="FBAE40"/>
          </p15:clr>
        </p15:guide>
        <p15:guide id="3" pos="2721">
          <p15:clr>
            <a:srgbClr val="FBAE40"/>
          </p15:clr>
        </p15:guide>
        <p15:guide id="4" pos="5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Tree>
    <p:extLst>
      <p:ext uri="{BB962C8B-B14F-4D97-AF65-F5344CB8AC3E}">
        <p14:creationId xmlns:p14="http://schemas.microsoft.com/office/powerpoint/2010/main" val="3851871852"/>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b" anchorCtr="0"/>
          <a:lstStyle>
            <a:lvl1pPr marL="0" indent="0">
              <a:lnSpc>
                <a:spcPct val="80000"/>
              </a:lnSpc>
              <a:spcBef>
                <a:spcPts val="0"/>
              </a:spcBef>
              <a:buNone/>
              <a:defRPr sz="7000">
                <a:latin typeface="+mj-lt"/>
              </a:defRPr>
            </a:lvl1pPr>
            <a:lvl2pPr marL="0" indent="0">
              <a:lnSpc>
                <a:spcPct val="80000"/>
              </a:lnSpc>
              <a:spcBef>
                <a:spcPts val="0"/>
              </a:spcBef>
              <a:buNone/>
              <a:defRPr sz="6000">
                <a:latin typeface="+mj-lt"/>
              </a:defRPr>
            </a:lvl2pPr>
            <a:lvl3pPr marL="0" indent="0">
              <a:lnSpc>
                <a:spcPct val="80000"/>
              </a:lnSpc>
              <a:spcBef>
                <a:spcPts val="0"/>
              </a:spcBef>
              <a:buNone/>
              <a:defRPr sz="5000">
                <a:latin typeface="+mj-lt"/>
              </a:defRPr>
            </a:lvl3pPr>
            <a:lvl4pPr marL="0" indent="0">
              <a:lnSpc>
                <a:spcPct val="80000"/>
              </a:lnSpc>
              <a:spcBef>
                <a:spcPts val="1800"/>
              </a:spcBef>
              <a:spcAft>
                <a:spcPts val="1800"/>
              </a:spcAft>
              <a:buNone/>
              <a:defRPr sz="1600" cap="all" spc="100" baseline="0">
                <a:latin typeface="+mj-lt"/>
              </a:defRPr>
            </a:lvl4pPr>
            <a:lvl5pPr marL="0" indent="0">
              <a:lnSpc>
                <a:spcPct val="110000"/>
              </a:lnSpc>
              <a:spcBef>
                <a:spcPts val="1600"/>
              </a:spcBef>
              <a:spcAft>
                <a:spcPts val="0"/>
              </a:spcAft>
              <a:buNone/>
              <a:defRPr sz="1600">
                <a:latin typeface="+mj-lt"/>
              </a:defRPr>
            </a:lvl5pPr>
            <a:lvl6pPr marL="0" indent="0">
              <a:spcBef>
                <a:spcPts val="1600"/>
              </a:spcBef>
              <a:buNone/>
              <a:defRPr sz="1400"/>
            </a:lvl6pPr>
          </a:lstStyle>
          <a:p>
            <a:pPr lvl="0"/>
            <a:r>
              <a:rPr lang="en-US" dirty="0"/>
              <a:t>Title 1</a:t>
            </a:r>
          </a:p>
          <a:p>
            <a:pPr lvl="1"/>
            <a:r>
              <a:rPr lang="en-US" dirty="0"/>
              <a:t>Title 2</a:t>
            </a:r>
          </a:p>
          <a:p>
            <a:pPr lvl="2"/>
            <a:r>
              <a:rPr lang="en-US" dirty="0"/>
              <a:t>Title 3</a:t>
            </a:r>
          </a:p>
          <a:p>
            <a:pPr lvl="3"/>
            <a:r>
              <a:rPr lang="en-US" dirty="0" err="1"/>
              <a:t>Preheading</a:t>
            </a:r>
            <a:endParaRPr lang="en-US" dirty="0"/>
          </a:p>
          <a:p>
            <a:pPr lvl="4"/>
            <a:r>
              <a:rPr lang="en-US" dirty="0"/>
              <a:t>Subheading</a:t>
            </a:r>
          </a:p>
          <a:p>
            <a:pPr lvl="5"/>
            <a:r>
              <a:rPr lang="en-US" dirty="0"/>
              <a:t>Subheading Small</a:t>
            </a:r>
            <a:endParaRPr lang="sv-SE" dirty="0"/>
          </a:p>
        </p:txBody>
      </p:sp>
      <p:sp>
        <p:nvSpPr>
          <p:cNvPr id="2" name="Date Placeholder 1">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dirty="0"/>
          </a:p>
        </p:txBody>
      </p:sp>
      <p:sp>
        <p:nvSpPr>
          <p:cNvPr id="7" name="Text Placeholder 9">
            <a:extLst>
              <a:ext uri="{FF2B5EF4-FFF2-40B4-BE49-F238E27FC236}">
                <a16:creationId xmlns:a16="http://schemas.microsoft.com/office/drawing/2014/main" id="{317102DB-69A0-E540-9231-C74FC69F8A50}"/>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Sektionssida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Rubrik i olika storlekar</a:t>
            </a:r>
            <a:br>
              <a:rPr lang="sv-SE" sz="700" b="0" i="0" noProof="0" dirty="0">
                <a:latin typeface="+mn-lt"/>
                <a:ea typeface="+mn-ea"/>
              </a:rPr>
            </a:br>
            <a:r>
              <a:rPr lang="sv-SE" sz="700" b="0" i="0" noProof="0" dirty="0">
                <a:latin typeface="+mn-lt"/>
                <a:ea typeface="+mn-ea"/>
              </a:rPr>
              <a:t>Nivå 4: Förrubrik</a:t>
            </a:r>
            <a:br>
              <a:rPr lang="sv-SE" sz="700" b="0" i="0" noProof="0" dirty="0">
                <a:latin typeface="+mn-lt"/>
                <a:ea typeface="+mn-ea"/>
              </a:rPr>
            </a:br>
            <a:r>
              <a:rPr lang="sv-SE" sz="700" b="0" i="0" noProof="0" dirty="0">
                <a:latin typeface="+mn-lt"/>
                <a:ea typeface="+mn-ea"/>
              </a:rPr>
              <a:t>Nivå 5–6: Efterrubrik</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Section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Heading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Preheading</a:t>
            </a:r>
            <a:br>
              <a:rPr lang="en-GB" sz="700" b="0" i="0" noProof="0" dirty="0">
                <a:latin typeface="+mn-lt"/>
                <a:ea typeface="+mn-ea"/>
              </a:rPr>
            </a:br>
            <a:r>
              <a:rPr lang="en-GB" sz="700" b="0" i="0" noProof="0" dirty="0">
                <a:latin typeface="+mn-lt"/>
                <a:ea typeface="+mn-ea"/>
              </a:rPr>
              <a:t>Level 5–6: Subheading</a:t>
            </a:r>
          </a:p>
        </p:txBody>
      </p:sp>
    </p:spTree>
    <p:extLst>
      <p:ext uri="{BB962C8B-B14F-4D97-AF65-F5344CB8AC3E}">
        <p14:creationId xmlns:p14="http://schemas.microsoft.com/office/powerpoint/2010/main" val="2412367362"/>
      </p:ext>
    </p:extLst>
  </p:cSld>
  <p:clrMapOvr>
    <a:masterClrMapping/>
  </p:clrMapOvr>
  <p:extLst>
    <p:ext uri="{DCECCB84-F9BA-43D5-87BE-67443E8EF086}">
      <p15:sldGuideLst xmlns:p15="http://schemas.microsoft.com/office/powerpoint/2012/main">
        <p15:guide id="1" pos="5987" userDrawn="1">
          <p15:clr>
            <a:srgbClr val="FBAE40"/>
          </p15:clr>
        </p15:guide>
        <p15:guide id="2" pos="884" userDrawn="1">
          <p15:clr>
            <a:srgbClr val="FBAE40"/>
          </p15:clr>
        </p15:guide>
        <p15:guide id="3" pos="5647" userDrawn="1">
          <p15:clr>
            <a:srgbClr val="FBAE40"/>
          </p15:clr>
        </p15:guide>
        <p15:guide id="4" pos="5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IMG_Dark">
    <p:bg>
      <p:bgPr>
        <a:solidFill>
          <a:schemeClr val="accent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87976A00-EF04-054C-8A5A-A7AD8D12FA28}"/>
              </a:ext>
            </a:extLst>
          </p:cNvPr>
          <p:cNvSpPr>
            <a:spLocks noGrp="1"/>
          </p:cNvSpPr>
          <p:nvPr>
            <p:ph type="pic" sz="quarter" idx="11" hasCustomPrompt="1"/>
          </p:nvPr>
        </p:nvSpPr>
        <p:spPr>
          <a:xfrm>
            <a:off x="5184776" y="215901"/>
            <a:ext cx="49672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11" name="Text Placeholder 2">
            <a:extLst>
              <a:ext uri="{FF2B5EF4-FFF2-40B4-BE49-F238E27FC236}">
                <a16:creationId xmlns:a16="http://schemas.microsoft.com/office/drawing/2014/main" id="{0ADC0B7E-AD41-E54C-8F3D-4721D151122C}"/>
              </a:ext>
            </a:extLst>
          </p:cNvPr>
          <p:cNvSpPr>
            <a:spLocks noGrp="1"/>
          </p:cNvSpPr>
          <p:nvPr>
            <p:ph type="body" sz="quarter" idx="10" hasCustomPrompt="1"/>
          </p:nvPr>
        </p:nvSpPr>
        <p:spPr>
          <a:xfrm>
            <a:off x="863601" y="971550"/>
            <a:ext cx="3455988" cy="3889376"/>
          </a:xfrm>
        </p:spPr>
        <p:txBody>
          <a:bodyPr anchor="ctr" anchorCtr="0"/>
          <a:lstStyle>
            <a:lvl1pPr marL="0" indent="0">
              <a:lnSpc>
                <a:spcPct val="80000"/>
              </a:lnSpc>
              <a:spcBef>
                <a:spcPts val="0"/>
              </a:spcBef>
              <a:buNone/>
              <a:defRPr sz="5000">
                <a:solidFill>
                  <a:schemeClr val="bg1"/>
                </a:solidFill>
                <a:latin typeface="+mj-lt"/>
              </a:defRPr>
            </a:lvl1pPr>
            <a:lvl2pPr marL="0" indent="0">
              <a:lnSpc>
                <a:spcPct val="80000"/>
              </a:lnSpc>
              <a:spcBef>
                <a:spcPts val="0"/>
              </a:spcBef>
              <a:buNone/>
              <a:defRPr sz="4000">
                <a:solidFill>
                  <a:schemeClr val="bg1"/>
                </a:solidFill>
                <a:latin typeface="+mj-lt"/>
              </a:defRPr>
            </a:lvl2pPr>
            <a:lvl3pPr marL="0" indent="0">
              <a:lnSpc>
                <a:spcPct val="80000"/>
              </a:lnSpc>
              <a:spcBef>
                <a:spcPts val="0"/>
              </a:spcBef>
              <a:buNone/>
              <a:defRPr sz="3000">
                <a:solidFill>
                  <a:schemeClr val="bg1"/>
                </a:solidFill>
                <a:latin typeface="+mj-lt"/>
              </a:defRPr>
            </a:lvl3pPr>
            <a:lvl4pPr marL="0" indent="0">
              <a:lnSpc>
                <a:spcPct val="80000"/>
              </a:lnSpc>
              <a:spcBef>
                <a:spcPts val="1200"/>
              </a:spcBef>
              <a:spcAft>
                <a:spcPts val="1400"/>
              </a:spcAft>
              <a:buNone/>
              <a:defRPr sz="1400" cap="all" spc="100" baseline="0">
                <a:solidFill>
                  <a:schemeClr val="bg1"/>
                </a:solidFill>
                <a:latin typeface="+mj-lt"/>
              </a:defRPr>
            </a:lvl4pPr>
            <a:lvl5pPr marL="0" indent="0">
              <a:lnSpc>
                <a:spcPct val="110000"/>
              </a:lnSpc>
              <a:spcBef>
                <a:spcPts val="1200"/>
              </a:spcBef>
              <a:spcAft>
                <a:spcPts val="1600"/>
              </a:spcAft>
              <a:buNone/>
              <a:defRPr sz="1400">
                <a:solidFill>
                  <a:schemeClr val="bg1"/>
                </a:solidFill>
                <a:latin typeface="+mj-lt"/>
              </a:defRPr>
            </a:lvl5pPr>
            <a:lvl6pPr marL="0" indent="0">
              <a:spcBef>
                <a:spcPts val="1200"/>
              </a:spcBef>
              <a:buNone/>
              <a:defRPr sz="900" b="0" i="0">
                <a:solidFill>
                  <a:schemeClr val="bg1"/>
                </a:solidFill>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12" name="Date Placeholder 11">
            <a:extLst>
              <a:ext uri="{FF2B5EF4-FFF2-40B4-BE49-F238E27FC236}">
                <a16:creationId xmlns:a16="http://schemas.microsoft.com/office/drawing/2014/main" id="{50E9A77C-BC1A-F14E-8261-E6C9ECCF20A5}"/>
              </a:ext>
            </a:extLst>
          </p:cNvPr>
          <p:cNvSpPr>
            <a:spLocks noGrp="1"/>
          </p:cNvSpPr>
          <p:nvPr>
            <p:ph type="dt" sz="half" idx="12"/>
          </p:nvPr>
        </p:nvSpPr>
        <p:spPr>
          <a:xfrm>
            <a:off x="4319587" y="6120000"/>
            <a:ext cx="865187" cy="216000"/>
          </a:xfrm>
        </p:spPr>
        <p:txBody>
          <a:bodyPr/>
          <a:lstStyle>
            <a:lvl1pPr>
              <a:defRPr>
                <a:solidFill>
                  <a:schemeClr val="bg1"/>
                </a:solidFill>
              </a:defRPr>
            </a:lvl1pPr>
          </a:lstStyle>
          <a:p>
            <a:r>
              <a:rPr lang="sv-SE"/>
              <a:t>2021-12-31</a:t>
            </a:r>
            <a:endParaRPr lang="sv-SE" dirty="0"/>
          </a:p>
        </p:txBody>
      </p:sp>
      <p:sp>
        <p:nvSpPr>
          <p:cNvPr id="13" name="Footer Placeholder 12">
            <a:extLst>
              <a:ext uri="{FF2B5EF4-FFF2-40B4-BE49-F238E27FC236}">
                <a16:creationId xmlns:a16="http://schemas.microsoft.com/office/drawing/2014/main" id="{9D42AACB-58F0-764A-9EB5-B05CF488E57F}"/>
              </a:ext>
            </a:extLst>
          </p:cNvPr>
          <p:cNvSpPr>
            <a:spLocks noGrp="1"/>
          </p:cNvSpPr>
          <p:nvPr>
            <p:ph type="ftr" sz="quarter" idx="13"/>
          </p:nvPr>
        </p:nvSpPr>
        <p:spPr>
          <a:xfrm>
            <a:off x="863936" y="6120000"/>
            <a:ext cx="3455651" cy="216000"/>
          </a:xfrm>
        </p:spPr>
        <p:txBody>
          <a:bodyPr/>
          <a:lstStyle>
            <a:lvl1pPr>
              <a:defRPr>
                <a:solidFill>
                  <a:schemeClr val="bg1"/>
                </a:solidFill>
              </a:defRPr>
            </a:lvl1pPr>
          </a:lstStyle>
          <a:p>
            <a:r>
              <a:rPr lang="en-US"/>
              <a:t>Finsam Malmö</a:t>
            </a:r>
            <a:endParaRPr lang="sv-SE" dirty="0"/>
          </a:p>
        </p:txBody>
      </p:sp>
      <p:sp>
        <p:nvSpPr>
          <p:cNvPr id="14" name="Slide Number Placeholder 13">
            <a:extLst>
              <a:ext uri="{FF2B5EF4-FFF2-40B4-BE49-F238E27FC236}">
                <a16:creationId xmlns:a16="http://schemas.microsoft.com/office/drawing/2014/main" id="{AB87AFF9-56E7-9340-8730-56AC0703CA24}"/>
              </a:ext>
            </a:extLst>
          </p:cNvPr>
          <p:cNvSpPr>
            <a:spLocks noGrp="1"/>
          </p:cNvSpPr>
          <p:nvPr>
            <p:ph type="sldNum" sz="quarter" idx="14"/>
          </p:nvPr>
        </p:nvSpPr>
        <p:spPr>
          <a:xfrm>
            <a:off x="216000" y="6120000"/>
            <a:ext cx="647600" cy="216000"/>
          </a:xfrm>
        </p:spPr>
        <p:txBody>
          <a:bodyPr/>
          <a:lstStyle>
            <a:lvl1pPr>
              <a:defRPr>
                <a:solidFill>
                  <a:schemeClr val="bg1"/>
                </a:solidFill>
              </a:defRPr>
            </a:lvl1pPr>
          </a:lstStyle>
          <a:p>
            <a:fld id="{2066355A-084C-D24E-9AD2-7E4FC41EA627}" type="slidenum">
              <a:rPr lang="sv-SE" smtClean="0"/>
              <a:pPr/>
              <a:t>‹#›</a:t>
            </a:fld>
            <a:endParaRPr lang="sv-SE" dirty="0"/>
          </a:p>
        </p:txBody>
      </p:sp>
      <p:sp>
        <p:nvSpPr>
          <p:cNvPr id="10" name="Text Placeholder 9">
            <a:extLst>
              <a:ext uri="{FF2B5EF4-FFF2-40B4-BE49-F238E27FC236}">
                <a16:creationId xmlns:a16="http://schemas.microsoft.com/office/drawing/2014/main" id="{9E16F8A4-C24C-184D-B9BF-B25B472E32F2}"/>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sp>
        <p:nvSpPr>
          <p:cNvPr id="16" name="Chart Placeholder 16">
            <a:extLst>
              <a:ext uri="{FF2B5EF4-FFF2-40B4-BE49-F238E27FC236}">
                <a16:creationId xmlns:a16="http://schemas.microsoft.com/office/drawing/2014/main" id="{8572BD5F-BAA3-7C4B-9B26-A5CC54B7D8F2}"/>
              </a:ext>
            </a:extLst>
          </p:cNvPr>
          <p:cNvSpPr>
            <a:spLocks noGrp="1"/>
          </p:cNvSpPr>
          <p:nvPr>
            <p:ph type="chart" sz="quarter" idx="18" hasCustomPrompt="1"/>
          </p:nvPr>
        </p:nvSpPr>
        <p:spPr>
          <a:xfrm>
            <a:off x="8568263" y="647700"/>
            <a:ext cx="1152000" cy="6876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spTree>
    <p:extLst>
      <p:ext uri="{BB962C8B-B14F-4D97-AF65-F5344CB8AC3E}">
        <p14:creationId xmlns:p14="http://schemas.microsoft.com/office/powerpoint/2010/main" val="2909533712"/>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_Dark">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b" anchorCtr="0"/>
          <a:lstStyle>
            <a:lvl1pPr marL="0" indent="0">
              <a:lnSpc>
                <a:spcPct val="80000"/>
              </a:lnSpc>
              <a:spcBef>
                <a:spcPts val="0"/>
              </a:spcBef>
              <a:buNone/>
              <a:defRPr sz="7000">
                <a:solidFill>
                  <a:schemeClr val="bg1"/>
                </a:solidFill>
                <a:latin typeface="+mj-lt"/>
              </a:defRPr>
            </a:lvl1pPr>
            <a:lvl2pPr marL="0" indent="0">
              <a:lnSpc>
                <a:spcPct val="80000"/>
              </a:lnSpc>
              <a:spcBef>
                <a:spcPts val="0"/>
              </a:spcBef>
              <a:buNone/>
              <a:defRPr sz="6000">
                <a:solidFill>
                  <a:schemeClr val="bg1"/>
                </a:solidFill>
                <a:latin typeface="+mj-lt"/>
              </a:defRPr>
            </a:lvl2pPr>
            <a:lvl3pPr marL="0" indent="0">
              <a:lnSpc>
                <a:spcPct val="80000"/>
              </a:lnSpc>
              <a:spcBef>
                <a:spcPts val="0"/>
              </a:spcBef>
              <a:buNone/>
              <a:defRPr sz="5000">
                <a:solidFill>
                  <a:schemeClr val="bg1"/>
                </a:solidFill>
                <a:latin typeface="+mj-lt"/>
              </a:defRPr>
            </a:lvl3pPr>
            <a:lvl4pPr marL="0" indent="0">
              <a:lnSpc>
                <a:spcPct val="80000"/>
              </a:lnSpc>
              <a:spcBef>
                <a:spcPts val="1800"/>
              </a:spcBef>
              <a:spcAft>
                <a:spcPts val="1800"/>
              </a:spcAft>
              <a:buNone/>
              <a:defRPr sz="1600" cap="all" spc="100" baseline="0">
                <a:solidFill>
                  <a:schemeClr val="bg1"/>
                </a:solidFill>
                <a:latin typeface="+mj-lt"/>
              </a:defRPr>
            </a:lvl4pPr>
            <a:lvl5pPr marL="0" indent="0">
              <a:lnSpc>
                <a:spcPct val="110000"/>
              </a:lnSpc>
              <a:spcBef>
                <a:spcPts val="1600"/>
              </a:spcBef>
              <a:spcAft>
                <a:spcPts val="0"/>
              </a:spcAft>
              <a:buNone/>
              <a:defRPr sz="1600">
                <a:solidFill>
                  <a:schemeClr val="bg1"/>
                </a:solidFill>
                <a:latin typeface="+mj-lt"/>
              </a:defRPr>
            </a:lvl5pPr>
            <a:lvl6pPr marL="0" indent="0">
              <a:spcBef>
                <a:spcPts val="1600"/>
              </a:spcBef>
              <a:buNone/>
              <a:defRPr sz="1400">
                <a:solidFill>
                  <a:schemeClr val="bg1"/>
                </a:solidFill>
              </a:defRPr>
            </a:lvl6pPr>
          </a:lstStyle>
          <a:p>
            <a:pPr lvl="0"/>
            <a:r>
              <a:rPr lang="en-US" dirty="0"/>
              <a:t>Title 1</a:t>
            </a:r>
          </a:p>
          <a:p>
            <a:pPr lvl="1"/>
            <a:r>
              <a:rPr lang="en-US" dirty="0"/>
              <a:t>Title 2</a:t>
            </a:r>
          </a:p>
          <a:p>
            <a:pPr lvl="2"/>
            <a:r>
              <a:rPr lang="en-US" dirty="0"/>
              <a:t>Title 3</a:t>
            </a:r>
          </a:p>
          <a:p>
            <a:pPr lvl="3"/>
            <a:r>
              <a:rPr lang="en-US" dirty="0" err="1"/>
              <a:t>Preheading</a:t>
            </a:r>
            <a:endParaRPr lang="en-US" dirty="0"/>
          </a:p>
          <a:p>
            <a:pPr lvl="4"/>
            <a:r>
              <a:rPr lang="en-US" dirty="0"/>
              <a:t>Subheading</a:t>
            </a:r>
          </a:p>
          <a:p>
            <a:pPr lvl="5"/>
            <a:r>
              <a:rPr lang="en-US" dirty="0"/>
              <a:t>Subheading Small</a:t>
            </a:r>
            <a:endParaRPr lang="sv-SE" dirty="0"/>
          </a:p>
        </p:txBody>
      </p:sp>
      <p:sp>
        <p:nvSpPr>
          <p:cNvPr id="2" name="Date Placeholder 1">
            <a:extLst>
              <a:ext uri="{FF2B5EF4-FFF2-40B4-BE49-F238E27FC236}">
                <a16:creationId xmlns:a16="http://schemas.microsoft.com/office/drawing/2014/main" id="{885EE36A-FE6E-194F-AB5F-C915046B387E}"/>
              </a:ext>
            </a:extLst>
          </p:cNvPr>
          <p:cNvSpPr>
            <a:spLocks noGrp="1"/>
          </p:cNvSpPr>
          <p:nvPr>
            <p:ph type="dt" sz="half" idx="19"/>
          </p:nvPr>
        </p:nvSpPr>
        <p:spPr>
          <a:xfrm>
            <a:off x="4319587" y="6480000"/>
            <a:ext cx="865187" cy="216000"/>
          </a:xfrm>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34F06706-4C3B-FA47-BAE0-7A83A12CFF8F}"/>
              </a:ext>
            </a:extLst>
          </p:cNvPr>
          <p:cNvSpPr>
            <a:spLocks noGrp="1"/>
          </p:cNvSpPr>
          <p:nvPr>
            <p:ph type="ftr" sz="quarter" idx="20"/>
          </p:nvPr>
        </p:nvSpPr>
        <p:spPr>
          <a:xfrm>
            <a:off x="863936" y="6480000"/>
            <a:ext cx="3455651" cy="216000"/>
          </a:xfrm>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63D0BED5-D18F-BA45-9503-D9090EB6E444}"/>
              </a:ext>
            </a:extLst>
          </p:cNvPr>
          <p:cNvSpPr>
            <a:spLocks noGrp="1"/>
          </p:cNvSpPr>
          <p:nvPr>
            <p:ph type="sldNum" sz="quarter" idx="21"/>
          </p:nvPr>
        </p:nvSpPr>
        <p:spPr>
          <a:xfrm>
            <a:off x="216000" y="6480000"/>
            <a:ext cx="647600" cy="216000"/>
          </a:xfrm>
        </p:spPr>
        <p:txBody>
          <a:bodyPr/>
          <a:lstStyle>
            <a:lvl1pPr>
              <a:defRPr>
                <a:solidFill>
                  <a:schemeClr val="bg1"/>
                </a:solidFill>
              </a:defRPr>
            </a:lvl1pPr>
          </a:lstStyle>
          <a:p>
            <a:fld id="{2066355A-084C-D24E-9AD2-7E4FC41EA627}" type="slidenum">
              <a:rPr lang="sv-SE" smtClean="0"/>
              <a:pPr/>
              <a:t>‹#›</a:t>
            </a:fld>
            <a:endParaRPr lang="sv-SE" dirty="0"/>
          </a:p>
        </p:txBody>
      </p:sp>
      <p:sp>
        <p:nvSpPr>
          <p:cNvPr id="11" name="Text Placeholder 9">
            <a:extLst>
              <a:ext uri="{FF2B5EF4-FFF2-40B4-BE49-F238E27FC236}">
                <a16:creationId xmlns:a16="http://schemas.microsoft.com/office/drawing/2014/main" id="{B6E4D0FF-1558-EC4D-846B-68F864887C19}"/>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Sektionssida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Rubrik i olika storlekar</a:t>
            </a:r>
            <a:br>
              <a:rPr lang="sv-SE" sz="700" b="0" i="0" noProof="0" dirty="0">
                <a:latin typeface="+mn-lt"/>
                <a:ea typeface="+mn-ea"/>
              </a:rPr>
            </a:br>
            <a:r>
              <a:rPr lang="sv-SE" sz="700" b="0" i="0" noProof="0" dirty="0">
                <a:latin typeface="+mn-lt"/>
                <a:ea typeface="+mn-ea"/>
              </a:rPr>
              <a:t>Nivå 4: Förrubrik</a:t>
            </a:r>
            <a:br>
              <a:rPr lang="sv-SE" sz="700" b="0" i="0" noProof="0" dirty="0">
                <a:latin typeface="+mn-lt"/>
                <a:ea typeface="+mn-ea"/>
              </a:rPr>
            </a:br>
            <a:r>
              <a:rPr lang="sv-SE" sz="700" b="0" i="0" noProof="0" dirty="0">
                <a:latin typeface="+mn-lt"/>
                <a:ea typeface="+mn-ea"/>
              </a:rPr>
              <a:t>Nivå 5–6: Efterrubrik</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Section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Heading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Preheading</a:t>
            </a:r>
            <a:br>
              <a:rPr lang="en-GB" sz="700" b="0" i="0" noProof="0" dirty="0">
                <a:latin typeface="+mn-lt"/>
                <a:ea typeface="+mn-ea"/>
              </a:rPr>
            </a:br>
            <a:r>
              <a:rPr lang="en-GB" sz="700" b="0" i="0" noProof="0" dirty="0">
                <a:latin typeface="+mn-lt"/>
                <a:ea typeface="+mn-ea"/>
              </a:rPr>
              <a:t>Level 5–6: Subheading</a:t>
            </a:r>
          </a:p>
        </p:txBody>
      </p:sp>
    </p:spTree>
    <p:extLst>
      <p:ext uri="{BB962C8B-B14F-4D97-AF65-F5344CB8AC3E}">
        <p14:creationId xmlns:p14="http://schemas.microsoft.com/office/powerpoint/2010/main" val="1600448362"/>
      </p:ext>
    </p:extLst>
  </p:cSld>
  <p:clrMapOvr>
    <a:masterClrMapping/>
  </p:clrMapOvr>
  <p:extLst>
    <p:ext uri="{DCECCB84-F9BA-43D5-87BE-67443E8EF086}">
      <p15:sldGuideLst xmlns:p15="http://schemas.microsoft.com/office/powerpoint/2012/main">
        <p15:guide id="1" pos="5987" userDrawn="1">
          <p15:clr>
            <a:srgbClr val="FBAE40"/>
          </p15:clr>
        </p15:guide>
        <p15:guide id="2" pos="884">
          <p15:clr>
            <a:srgbClr val="FBAE40"/>
          </p15:clr>
        </p15:guide>
        <p15:guide id="3" pos="5647">
          <p15:clr>
            <a:srgbClr val="FBAE40"/>
          </p15:clr>
        </p15:guide>
        <p15:guide id="4" pos="54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ctr" anchorCtr="0"/>
          <a:lstStyle>
            <a:lvl1pPr marL="0" indent="0" algn="ctr">
              <a:lnSpc>
                <a:spcPct val="80000"/>
              </a:lnSpc>
              <a:spcBef>
                <a:spcPts val="0"/>
              </a:spcBef>
              <a:buNone/>
              <a:defRPr sz="5000">
                <a:latin typeface="+mj-lt"/>
              </a:defRPr>
            </a:lvl1pPr>
            <a:lvl2pPr marL="0" indent="0" algn="ctr">
              <a:lnSpc>
                <a:spcPct val="80000"/>
              </a:lnSpc>
              <a:spcBef>
                <a:spcPts val="0"/>
              </a:spcBef>
              <a:buNone/>
              <a:defRPr sz="4000">
                <a:latin typeface="+mj-lt"/>
              </a:defRPr>
            </a:lvl2pPr>
            <a:lvl3pPr marL="0" indent="0" algn="ctr">
              <a:lnSpc>
                <a:spcPct val="80000"/>
              </a:lnSpc>
              <a:spcBef>
                <a:spcPts val="0"/>
              </a:spcBef>
              <a:buNone/>
              <a:defRPr sz="3000">
                <a:latin typeface="+mj-lt"/>
              </a:defRPr>
            </a:lvl3pPr>
            <a:lvl4pPr marL="0" indent="0" algn="ctr">
              <a:lnSpc>
                <a:spcPct val="80000"/>
              </a:lnSpc>
              <a:spcBef>
                <a:spcPts val="1400"/>
              </a:spcBef>
              <a:spcAft>
                <a:spcPts val="1400"/>
              </a:spcAft>
              <a:buNone/>
              <a:defRPr sz="1200" cap="all" spc="100" baseline="0">
                <a:latin typeface="+mj-lt"/>
              </a:defRPr>
            </a:lvl4pPr>
            <a:lvl5pPr marL="0" indent="0" algn="ctr">
              <a:lnSpc>
                <a:spcPct val="110000"/>
              </a:lnSpc>
              <a:spcBef>
                <a:spcPts val="1400"/>
              </a:spcBef>
              <a:spcAft>
                <a:spcPts val="0"/>
              </a:spcAft>
              <a:buNone/>
              <a:defRPr sz="1200">
                <a:latin typeface="+mj-lt"/>
              </a:defRPr>
            </a:lvl5pPr>
            <a:lvl6pPr marL="0" indent="0" algn="ctr">
              <a:spcBef>
                <a:spcPts val="1400"/>
              </a:spcBef>
              <a:buNone/>
              <a:defRPr sz="1200"/>
            </a:lvl6pPr>
          </a:lstStyle>
          <a:p>
            <a:pPr lvl="0"/>
            <a:r>
              <a:rPr lang="en-US" dirty="0"/>
              <a:t>Title 1</a:t>
            </a:r>
          </a:p>
          <a:p>
            <a:pPr lvl="1"/>
            <a:r>
              <a:rPr lang="en-US" dirty="0"/>
              <a:t>Title 2</a:t>
            </a:r>
          </a:p>
          <a:p>
            <a:pPr lvl="2"/>
            <a:r>
              <a:rPr lang="en-US" dirty="0"/>
              <a:t>Title 3</a:t>
            </a:r>
          </a:p>
          <a:p>
            <a:pPr lvl="3"/>
            <a:r>
              <a:rPr lang="en-US" dirty="0" err="1"/>
              <a:t>Preheading</a:t>
            </a:r>
            <a:endParaRPr lang="en-US" dirty="0"/>
          </a:p>
          <a:p>
            <a:pPr lvl="4"/>
            <a:r>
              <a:rPr lang="en-US" dirty="0"/>
              <a:t>Subheading</a:t>
            </a:r>
          </a:p>
          <a:p>
            <a:pPr lvl="5"/>
            <a:r>
              <a:rPr lang="en-US" dirty="0"/>
              <a:t>Subheading Small</a:t>
            </a:r>
            <a:endParaRPr lang="sv-SE" dirty="0"/>
          </a:p>
        </p:txBody>
      </p:sp>
      <p:sp>
        <p:nvSpPr>
          <p:cNvPr id="2" name="Date Placeholder 1">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dirty="0"/>
          </a:p>
        </p:txBody>
      </p:sp>
      <p:sp>
        <p:nvSpPr>
          <p:cNvPr id="7" name="Text Placeholder 9">
            <a:extLst>
              <a:ext uri="{FF2B5EF4-FFF2-40B4-BE49-F238E27FC236}">
                <a16:creationId xmlns:a16="http://schemas.microsoft.com/office/drawing/2014/main" id="{317102DB-69A0-E540-9231-C74FC69F8A50}"/>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Citat</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Citat i olika storlekar</a:t>
            </a:r>
            <a:br>
              <a:rPr lang="sv-SE" sz="700" b="0" i="0" noProof="0" dirty="0">
                <a:latin typeface="+mn-lt"/>
                <a:ea typeface="+mn-ea"/>
              </a:rPr>
            </a:br>
            <a:r>
              <a:rPr lang="sv-SE" sz="700" b="0" i="0" noProof="0" dirty="0">
                <a:latin typeface="+mn-lt"/>
                <a:ea typeface="+mn-ea"/>
              </a:rPr>
              <a:t>Nivå 4: Förrubrik</a:t>
            </a:r>
            <a:br>
              <a:rPr lang="sv-SE" sz="700" b="0" i="0" noProof="0" dirty="0">
                <a:latin typeface="+mn-lt"/>
                <a:ea typeface="+mn-ea"/>
              </a:rPr>
            </a:br>
            <a:r>
              <a:rPr lang="sv-SE" sz="700" b="0" i="0" noProof="0" dirty="0">
                <a:latin typeface="+mn-lt"/>
                <a:ea typeface="+mn-ea"/>
              </a:rPr>
              <a:t>Nivå 5–6: Efterrubrik</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Quote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Quotes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Preheading</a:t>
            </a:r>
            <a:br>
              <a:rPr lang="en-GB" sz="700" b="0" i="0" noProof="0" dirty="0">
                <a:latin typeface="+mn-lt"/>
                <a:ea typeface="+mn-ea"/>
              </a:rPr>
            </a:br>
            <a:r>
              <a:rPr lang="en-GB" sz="700" b="0" i="0" noProof="0" dirty="0">
                <a:latin typeface="+mn-lt"/>
                <a:ea typeface="+mn-ea"/>
              </a:rPr>
              <a:t>Level 5–6: Subheading</a:t>
            </a:r>
          </a:p>
        </p:txBody>
      </p:sp>
    </p:spTree>
    <p:extLst>
      <p:ext uri="{BB962C8B-B14F-4D97-AF65-F5344CB8AC3E}">
        <p14:creationId xmlns:p14="http://schemas.microsoft.com/office/powerpoint/2010/main" val="269538858"/>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_Dark">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595EDC-EE3A-C147-87BE-7FCE717CDFD2}"/>
              </a:ext>
            </a:extLst>
          </p:cNvPr>
          <p:cNvSpPr>
            <a:spLocks noGrp="1"/>
          </p:cNvSpPr>
          <p:nvPr>
            <p:ph type="body" sz="quarter" idx="10" hasCustomPrompt="1"/>
          </p:nvPr>
        </p:nvSpPr>
        <p:spPr>
          <a:xfrm>
            <a:off x="1403350" y="971550"/>
            <a:ext cx="7561263" cy="3889376"/>
          </a:xfrm>
        </p:spPr>
        <p:txBody>
          <a:bodyPr anchor="ctr" anchorCtr="0"/>
          <a:lstStyle>
            <a:lvl1pPr marL="0" indent="0" algn="ctr">
              <a:lnSpc>
                <a:spcPct val="80000"/>
              </a:lnSpc>
              <a:spcBef>
                <a:spcPts val="0"/>
              </a:spcBef>
              <a:buNone/>
              <a:defRPr sz="5000">
                <a:solidFill>
                  <a:schemeClr val="bg1"/>
                </a:solidFill>
                <a:latin typeface="+mj-lt"/>
              </a:defRPr>
            </a:lvl1pPr>
            <a:lvl2pPr marL="0" indent="0" algn="ctr">
              <a:lnSpc>
                <a:spcPct val="80000"/>
              </a:lnSpc>
              <a:spcBef>
                <a:spcPts val="0"/>
              </a:spcBef>
              <a:buNone/>
              <a:defRPr sz="4000">
                <a:solidFill>
                  <a:schemeClr val="bg1"/>
                </a:solidFill>
                <a:latin typeface="+mj-lt"/>
              </a:defRPr>
            </a:lvl2pPr>
            <a:lvl3pPr marL="0" indent="0" algn="ctr">
              <a:lnSpc>
                <a:spcPct val="80000"/>
              </a:lnSpc>
              <a:spcBef>
                <a:spcPts val="0"/>
              </a:spcBef>
              <a:buNone/>
              <a:defRPr sz="3000">
                <a:solidFill>
                  <a:schemeClr val="bg1"/>
                </a:solidFill>
                <a:latin typeface="+mj-lt"/>
              </a:defRPr>
            </a:lvl3pPr>
            <a:lvl4pPr marL="0" indent="0" algn="ctr">
              <a:lnSpc>
                <a:spcPct val="80000"/>
              </a:lnSpc>
              <a:spcBef>
                <a:spcPts val="1400"/>
              </a:spcBef>
              <a:spcAft>
                <a:spcPts val="1400"/>
              </a:spcAft>
              <a:buNone/>
              <a:defRPr sz="1200" cap="all" spc="100" baseline="0">
                <a:solidFill>
                  <a:schemeClr val="bg1"/>
                </a:solidFill>
                <a:latin typeface="+mj-lt"/>
              </a:defRPr>
            </a:lvl4pPr>
            <a:lvl5pPr marL="0" indent="0" algn="ctr">
              <a:lnSpc>
                <a:spcPct val="110000"/>
              </a:lnSpc>
              <a:spcBef>
                <a:spcPts val="1400"/>
              </a:spcBef>
              <a:spcAft>
                <a:spcPts val="0"/>
              </a:spcAft>
              <a:buNone/>
              <a:defRPr sz="1200">
                <a:solidFill>
                  <a:schemeClr val="bg1"/>
                </a:solidFill>
                <a:latin typeface="+mj-lt"/>
              </a:defRPr>
            </a:lvl5pPr>
            <a:lvl6pPr marL="0" indent="0" algn="ctr">
              <a:spcBef>
                <a:spcPts val="1400"/>
              </a:spcBef>
              <a:buNone/>
              <a:defRPr sz="1200">
                <a:solidFill>
                  <a:schemeClr val="bg1"/>
                </a:solidFill>
              </a:defRPr>
            </a:lvl6pPr>
          </a:lstStyle>
          <a:p>
            <a:pPr lvl="0"/>
            <a:r>
              <a:rPr lang="en-US" dirty="0"/>
              <a:t>Title 1</a:t>
            </a:r>
          </a:p>
          <a:p>
            <a:pPr lvl="1"/>
            <a:r>
              <a:rPr lang="en-US" dirty="0"/>
              <a:t>Title 2</a:t>
            </a:r>
          </a:p>
          <a:p>
            <a:pPr lvl="2"/>
            <a:r>
              <a:rPr lang="en-US" dirty="0"/>
              <a:t>Title 3</a:t>
            </a:r>
          </a:p>
          <a:p>
            <a:pPr lvl="3"/>
            <a:r>
              <a:rPr lang="en-US" dirty="0" err="1"/>
              <a:t>Preheading</a:t>
            </a:r>
            <a:endParaRPr lang="en-US" dirty="0"/>
          </a:p>
          <a:p>
            <a:pPr lvl="4"/>
            <a:r>
              <a:rPr lang="en-US" dirty="0"/>
              <a:t>Subheading</a:t>
            </a:r>
          </a:p>
          <a:p>
            <a:pPr lvl="5"/>
            <a:r>
              <a:rPr lang="en-US" dirty="0"/>
              <a:t>Subheading Small</a:t>
            </a:r>
            <a:endParaRPr lang="sv-SE" dirty="0"/>
          </a:p>
        </p:txBody>
      </p:sp>
      <p:sp>
        <p:nvSpPr>
          <p:cNvPr id="2" name="Date Placeholder 1">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7" name="Text Placeholder 9">
            <a:extLst>
              <a:ext uri="{FF2B5EF4-FFF2-40B4-BE49-F238E27FC236}">
                <a16:creationId xmlns:a16="http://schemas.microsoft.com/office/drawing/2014/main" id="{317102DB-69A0-E540-9231-C74FC69F8A50}"/>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Citat</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Citat i olika storlekar</a:t>
            </a:r>
            <a:br>
              <a:rPr lang="sv-SE" sz="700" b="0" i="0" noProof="0" dirty="0">
                <a:latin typeface="+mn-lt"/>
                <a:ea typeface="+mn-ea"/>
              </a:rPr>
            </a:br>
            <a:r>
              <a:rPr lang="sv-SE" sz="700" b="0" i="0" noProof="0" dirty="0">
                <a:latin typeface="+mn-lt"/>
                <a:ea typeface="+mn-ea"/>
              </a:rPr>
              <a:t>Nivå 4: Förrubrik</a:t>
            </a:r>
            <a:br>
              <a:rPr lang="sv-SE" sz="700" b="0" i="0" noProof="0" dirty="0">
                <a:latin typeface="+mn-lt"/>
                <a:ea typeface="+mn-ea"/>
              </a:rPr>
            </a:br>
            <a:r>
              <a:rPr lang="sv-SE" sz="700" b="0" i="0" noProof="0" dirty="0">
                <a:latin typeface="+mn-lt"/>
                <a:ea typeface="+mn-ea"/>
              </a:rPr>
              <a:t>Nivå 5–6: Efterrubrik</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Quote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Quotes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Preheading</a:t>
            </a:r>
            <a:br>
              <a:rPr lang="en-GB" sz="700" b="0" i="0" noProof="0" dirty="0">
                <a:latin typeface="+mn-lt"/>
                <a:ea typeface="+mn-ea"/>
              </a:rPr>
            </a:br>
            <a:r>
              <a:rPr lang="en-GB" sz="700" b="0" i="0" noProof="0" dirty="0">
                <a:latin typeface="+mn-lt"/>
                <a:ea typeface="+mn-ea"/>
              </a:rPr>
              <a:t>Level 5–6: Subheading</a:t>
            </a:r>
          </a:p>
        </p:txBody>
      </p:sp>
    </p:spTree>
    <p:extLst>
      <p:ext uri="{BB962C8B-B14F-4D97-AF65-F5344CB8AC3E}">
        <p14:creationId xmlns:p14="http://schemas.microsoft.com/office/powerpoint/2010/main" val="1749546342"/>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s_Smal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 Placeholder 5">
            <a:extLst>
              <a:ext uri="{FF2B5EF4-FFF2-40B4-BE49-F238E27FC236}">
                <a16:creationId xmlns:a16="http://schemas.microsoft.com/office/drawing/2014/main" id="{F1915F89-F2EC-254B-AB4F-4FA0CDFD8C84}"/>
              </a:ext>
            </a:extLst>
          </p:cNvPr>
          <p:cNvSpPr>
            <a:spLocks noGrp="1"/>
          </p:cNvSpPr>
          <p:nvPr>
            <p:ph type="body" sz="quarter" idx="13" hasCustomPrompt="1"/>
          </p:nvPr>
        </p:nvSpPr>
        <p:spPr>
          <a:xfrm>
            <a:off x="3887789" y="1980925"/>
            <a:ext cx="2592386" cy="2880000"/>
          </a:xfrm>
        </p:spPr>
        <p:txBody>
          <a:bodyPr/>
          <a:lstStyle>
            <a:lvl1pPr marL="0" indent="0" algn="ctr">
              <a:spcBef>
                <a:spcPts val="1400"/>
              </a:spcBef>
              <a:buNone/>
              <a:defRPr sz="1300" b="0" i="0">
                <a:latin typeface="+mn-lt"/>
                <a:ea typeface="+mn-ea"/>
              </a:defRPr>
            </a:lvl1pPr>
            <a:lvl2pPr marL="0" indent="0" algn="ctr">
              <a:spcBef>
                <a:spcPts val="600"/>
              </a:spcBef>
              <a:buNone/>
              <a:defRPr sz="1100" b="0" i="0">
                <a:latin typeface="+mn-lt"/>
                <a:ea typeface="+mn-ea"/>
              </a:defRPr>
            </a:lvl2pPr>
            <a:lvl3pPr marL="0" indent="0" algn="ctr">
              <a:spcBef>
                <a:spcPts val="600"/>
              </a:spcBef>
              <a:buNone/>
              <a:defRPr sz="900" b="0" i="0">
                <a:latin typeface="+mn-lt"/>
                <a:ea typeface="+mn-ea"/>
              </a:defRPr>
            </a:lvl3pPr>
            <a:lvl4pPr marL="0" indent="0" algn="ctr">
              <a:spcBef>
                <a:spcPts val="600"/>
              </a:spcBef>
              <a:buNone/>
              <a:defRPr sz="900" b="0" i="0">
                <a:latin typeface="+mn-lt"/>
                <a:ea typeface="+mn-ea"/>
              </a:defRPr>
            </a:lvl4pPr>
            <a:lvl5pPr marL="0" indent="0" algn="ctr">
              <a:spcBef>
                <a:spcPts val="600"/>
              </a:spcBef>
              <a:buNone/>
              <a:defRPr sz="900" b="0" i="0">
                <a:latin typeface="+mn-lt"/>
                <a:ea typeface="+mn-ea"/>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Text Placeholder 5">
            <a:extLst>
              <a:ext uri="{FF2B5EF4-FFF2-40B4-BE49-F238E27FC236}">
                <a16:creationId xmlns:a16="http://schemas.microsoft.com/office/drawing/2014/main" id="{32E8871E-8D2A-7D4A-89F9-337EF1FBE012}"/>
              </a:ext>
            </a:extLst>
          </p:cNvPr>
          <p:cNvSpPr>
            <a:spLocks noGrp="1"/>
          </p:cNvSpPr>
          <p:nvPr>
            <p:ph type="body" sz="quarter" idx="14" hasCustomPrompt="1"/>
          </p:nvPr>
        </p:nvSpPr>
        <p:spPr>
          <a:xfrm>
            <a:off x="863602" y="1980925"/>
            <a:ext cx="2592386" cy="2880000"/>
          </a:xfrm>
        </p:spPr>
        <p:txBody>
          <a:bodyPr/>
          <a:lstStyle>
            <a:lvl1pPr marL="0" indent="0" algn="ctr">
              <a:spcBef>
                <a:spcPts val="1400"/>
              </a:spcBef>
              <a:buNone/>
              <a:defRPr sz="1300" b="0" i="0">
                <a:latin typeface="+mn-lt"/>
                <a:ea typeface="+mn-ea"/>
              </a:defRPr>
            </a:lvl1pPr>
            <a:lvl2pPr marL="0" indent="0" algn="ctr">
              <a:spcBef>
                <a:spcPts val="600"/>
              </a:spcBef>
              <a:buNone/>
              <a:defRPr sz="1100" b="0" i="0">
                <a:latin typeface="+mn-lt"/>
                <a:ea typeface="+mn-ea"/>
              </a:defRPr>
            </a:lvl2pPr>
            <a:lvl3pPr marL="0" indent="0" algn="ctr">
              <a:spcBef>
                <a:spcPts val="600"/>
              </a:spcBef>
              <a:buNone/>
              <a:defRPr sz="900" b="0" i="0">
                <a:latin typeface="+mn-lt"/>
                <a:ea typeface="+mn-ea"/>
              </a:defRPr>
            </a:lvl3pPr>
            <a:lvl4pPr marL="0" indent="0" algn="ctr">
              <a:spcBef>
                <a:spcPts val="600"/>
              </a:spcBef>
              <a:buNone/>
              <a:defRPr sz="900" b="0" i="0">
                <a:latin typeface="+mn-lt"/>
                <a:ea typeface="+mn-ea"/>
              </a:defRPr>
            </a:lvl4pPr>
            <a:lvl5pPr marL="0" indent="0" algn="ctr">
              <a:spcBef>
                <a:spcPts val="600"/>
              </a:spcBef>
              <a:buNone/>
              <a:defRPr sz="900" b="0" i="0">
                <a:latin typeface="+mn-lt"/>
                <a:ea typeface="+mn-ea"/>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1" name="Text Placeholder 5">
            <a:extLst>
              <a:ext uri="{FF2B5EF4-FFF2-40B4-BE49-F238E27FC236}">
                <a16:creationId xmlns:a16="http://schemas.microsoft.com/office/drawing/2014/main" id="{8DC4ECA7-2400-644D-ACA8-29D49C66DCC8}"/>
              </a:ext>
            </a:extLst>
          </p:cNvPr>
          <p:cNvSpPr>
            <a:spLocks noGrp="1"/>
          </p:cNvSpPr>
          <p:nvPr>
            <p:ph type="body" sz="quarter" idx="15" hasCustomPrompt="1"/>
          </p:nvPr>
        </p:nvSpPr>
        <p:spPr>
          <a:xfrm>
            <a:off x="6911977" y="1980925"/>
            <a:ext cx="2592386" cy="2880000"/>
          </a:xfrm>
        </p:spPr>
        <p:txBody>
          <a:bodyPr/>
          <a:lstStyle>
            <a:lvl1pPr marL="0" indent="0" algn="ctr">
              <a:spcBef>
                <a:spcPts val="1400"/>
              </a:spcBef>
              <a:buNone/>
              <a:defRPr sz="1300" b="0" i="0">
                <a:latin typeface="+mn-lt"/>
                <a:ea typeface="+mn-ea"/>
              </a:defRPr>
            </a:lvl1pPr>
            <a:lvl2pPr marL="0" indent="0" algn="ctr">
              <a:spcBef>
                <a:spcPts val="600"/>
              </a:spcBef>
              <a:buNone/>
              <a:defRPr sz="1100" b="0" i="0">
                <a:latin typeface="+mn-lt"/>
                <a:ea typeface="+mn-ea"/>
              </a:defRPr>
            </a:lvl2pPr>
            <a:lvl3pPr marL="0" indent="0" algn="ctr">
              <a:spcBef>
                <a:spcPts val="600"/>
              </a:spcBef>
              <a:buNone/>
              <a:defRPr sz="900" b="0" i="0">
                <a:latin typeface="+mn-lt"/>
                <a:ea typeface="+mn-ea"/>
              </a:defRPr>
            </a:lvl3pPr>
            <a:lvl4pPr marL="0" indent="0" algn="ctr">
              <a:spcBef>
                <a:spcPts val="600"/>
              </a:spcBef>
              <a:buNone/>
              <a:defRPr sz="900" b="0" i="0">
                <a:latin typeface="+mn-lt"/>
                <a:ea typeface="+mn-ea"/>
              </a:defRPr>
            </a:lvl4pPr>
            <a:lvl5pPr marL="0" indent="0" algn="ctr">
              <a:spcBef>
                <a:spcPts val="600"/>
              </a:spcBef>
              <a:buNone/>
              <a:defRPr sz="900" b="0" i="0">
                <a:latin typeface="+mn-lt"/>
                <a:ea typeface="+mn-ea"/>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Text Placeholder 9">
            <a:extLst>
              <a:ext uri="{FF2B5EF4-FFF2-40B4-BE49-F238E27FC236}">
                <a16:creationId xmlns:a16="http://schemas.microsoft.com/office/drawing/2014/main" id="{962CFD99-F6E5-F648-96A5-2CF505065D4B}"/>
              </a:ext>
            </a:extLst>
          </p:cNvPr>
          <p:cNvSpPr txBox="1">
            <a:spLocks/>
          </p:cNvSpPr>
          <p:nvPr userDrawn="1"/>
        </p:nvSpPr>
        <p:spPr>
          <a:xfrm>
            <a:off x="-2160000" y="0"/>
            <a:ext cx="1800000" cy="2943123"/>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kontakter</a:t>
            </a:r>
          </a:p>
          <a:p>
            <a:pPr>
              <a:spcBef>
                <a:spcPts val="700"/>
              </a:spcBef>
            </a:pPr>
            <a:r>
              <a:rPr lang="sv-SE" sz="700" b="0" i="0" noProof="0" dirty="0">
                <a:latin typeface="+mn-lt"/>
                <a:ea typeface="+mn-ea"/>
              </a:rPr>
              <a:t>Byt textnivå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 Namn</a:t>
            </a:r>
            <a:br>
              <a:rPr lang="sv-SE" sz="700" b="0" i="0" noProof="0" dirty="0">
                <a:latin typeface="+mn-lt"/>
                <a:ea typeface="+mn-ea"/>
              </a:rPr>
            </a:br>
            <a:r>
              <a:rPr lang="sv-SE" sz="700" b="0" i="0" noProof="0" dirty="0">
                <a:latin typeface="+mn-lt"/>
                <a:ea typeface="+mn-ea"/>
              </a:rPr>
              <a:t>Nivå 2: Titel/info</a:t>
            </a:r>
            <a:br>
              <a:rPr lang="sv-SE" sz="700" b="0" i="0" noProof="0" dirty="0">
                <a:latin typeface="+mn-lt"/>
                <a:ea typeface="+mn-ea"/>
              </a:rPr>
            </a:br>
            <a:r>
              <a:rPr lang="sv-SE" sz="700" b="0" i="0" noProof="0" dirty="0">
                <a:latin typeface="+mn-lt"/>
                <a:ea typeface="+mn-ea"/>
              </a:rPr>
              <a:t>Nivå 3: Titel, Mindre</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contacts</a:t>
            </a:r>
          </a:p>
          <a:p>
            <a:pPr>
              <a:spcBef>
                <a:spcPts val="700"/>
              </a:spcBef>
            </a:pPr>
            <a:r>
              <a:rPr lang="en-GB" sz="700" b="0" i="0" noProof="0" dirty="0">
                <a:latin typeface="+mn-lt"/>
                <a:ea typeface="+mn-ea"/>
              </a:rPr>
              <a:t>To change the text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 Name</a:t>
            </a:r>
            <a:br>
              <a:rPr lang="en-GB" sz="700" b="0" i="0" noProof="0" dirty="0">
                <a:latin typeface="+mn-lt"/>
                <a:ea typeface="+mn-ea"/>
              </a:rPr>
            </a:br>
            <a:r>
              <a:rPr lang="en-GB" sz="700" b="0" i="0" noProof="0" dirty="0">
                <a:latin typeface="+mn-lt"/>
                <a:ea typeface="+mn-ea"/>
              </a:rPr>
              <a:t>Level 2: Title/info</a:t>
            </a:r>
            <a:br>
              <a:rPr lang="en-GB" sz="700" b="0" i="0" noProof="0" dirty="0">
                <a:latin typeface="+mn-lt"/>
                <a:ea typeface="+mn-ea"/>
              </a:rPr>
            </a:br>
            <a:r>
              <a:rPr lang="en-GB" sz="700" b="0" i="0" noProof="0" dirty="0">
                <a:latin typeface="+mn-lt"/>
                <a:ea typeface="+mn-ea"/>
              </a:rPr>
              <a:t>Level 3: Title, Smaller</a:t>
            </a:r>
          </a:p>
        </p:txBody>
      </p:sp>
    </p:spTree>
    <p:extLst>
      <p:ext uri="{BB962C8B-B14F-4D97-AF65-F5344CB8AC3E}">
        <p14:creationId xmlns:p14="http://schemas.microsoft.com/office/powerpoint/2010/main" val="4026166700"/>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pos="2177" userDrawn="1">
          <p15:clr>
            <a:srgbClr val="FBAE40"/>
          </p15:clr>
        </p15:guide>
        <p15:guide id="4" pos="2449" userDrawn="1">
          <p15:clr>
            <a:srgbClr val="FBAE40"/>
          </p15:clr>
        </p15:guide>
        <p15:guide id="5" pos="4082" userDrawn="1">
          <p15:clr>
            <a:srgbClr val="FBAE40"/>
          </p15:clr>
        </p15:guide>
        <p15:guide id="6" pos="4354" userDrawn="1">
          <p15:clr>
            <a:srgbClr val="FBAE40"/>
          </p15:clr>
        </p15:guide>
        <p15:guide id="7" pos="3129" userDrawn="1">
          <p15:clr>
            <a:srgbClr val="FBAE40"/>
          </p15:clr>
        </p15:guide>
        <p15:guide id="8" pos="3402" userDrawn="1">
          <p15:clr>
            <a:srgbClr val="FBAE40"/>
          </p15:clr>
        </p15:guide>
        <p15:guide id="9" pos="1496" userDrawn="1">
          <p15:clr>
            <a:srgbClr val="FBAE40"/>
          </p15:clr>
        </p15:guide>
        <p15:guide id="10" pos="5035" userDrawn="1">
          <p15:clr>
            <a:srgbClr val="FBAE40"/>
          </p15:clr>
        </p15:guide>
        <p15:guide id="11" pos="1224" userDrawn="1">
          <p15:clr>
            <a:srgbClr val="FBAE40"/>
          </p15:clr>
        </p15:guide>
        <p15:guide id="12" pos="530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2">
            <a:extLst>
              <a:ext uri="{FF2B5EF4-FFF2-40B4-BE49-F238E27FC236}">
                <a16:creationId xmlns:a16="http://schemas.microsoft.com/office/drawing/2014/main" id="{3343D9D3-1687-1D41-9092-8D9E6C4E38EB}"/>
              </a:ext>
            </a:extLst>
          </p:cNvPr>
          <p:cNvSpPr>
            <a:spLocks noGrp="1"/>
          </p:cNvSpPr>
          <p:nvPr>
            <p:ph type="body" sz="quarter" idx="15" hasCustomPrompt="1"/>
          </p:nvPr>
        </p:nvSpPr>
        <p:spPr>
          <a:xfrm>
            <a:off x="863600" y="1980925"/>
            <a:ext cx="2592388" cy="2880000"/>
          </a:xfrm>
        </p:spPr>
        <p:txBody>
          <a:bodyPr anchor="t" anchorCtr="0"/>
          <a:lstStyle>
            <a:lvl1pPr marL="0" indent="0" algn="ctr">
              <a:lnSpc>
                <a:spcPct val="80000"/>
              </a:lnSpc>
              <a:spcBef>
                <a:spcPts val="0"/>
              </a:spcBef>
              <a:spcAft>
                <a:spcPts val="0"/>
              </a:spcAft>
              <a:buNone/>
              <a:defRPr sz="2400">
                <a:latin typeface="+mj-lt"/>
              </a:defRPr>
            </a:lvl1pPr>
            <a:lvl2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gn="ctr">
              <a:lnSpc>
                <a:spcPct val="120000"/>
              </a:lnSpc>
              <a:spcBef>
                <a:spcPts val="600"/>
              </a:spcBef>
              <a:spcAft>
                <a:spcPts val="0"/>
              </a:spcAft>
              <a:buNone/>
              <a:defRPr sz="900" b="0" i="0" cap="none" spc="0" baseline="0">
                <a:latin typeface="+mn-lt"/>
                <a:ea typeface="+mn-ea"/>
              </a:defRPr>
            </a:lvl4pPr>
            <a:lvl5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gn="ctr">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9" name="Text Placeholder 2">
            <a:extLst>
              <a:ext uri="{FF2B5EF4-FFF2-40B4-BE49-F238E27FC236}">
                <a16:creationId xmlns:a16="http://schemas.microsoft.com/office/drawing/2014/main" id="{6C535D74-FF2A-0343-9A5A-4B304F522E5B}"/>
              </a:ext>
            </a:extLst>
          </p:cNvPr>
          <p:cNvSpPr>
            <a:spLocks noGrp="1"/>
          </p:cNvSpPr>
          <p:nvPr>
            <p:ph type="body" sz="quarter" idx="17" hasCustomPrompt="1"/>
          </p:nvPr>
        </p:nvSpPr>
        <p:spPr>
          <a:xfrm>
            <a:off x="3887982" y="1980925"/>
            <a:ext cx="2592388" cy="2880000"/>
          </a:xfrm>
        </p:spPr>
        <p:txBody>
          <a:bodyPr anchor="t" anchorCtr="0"/>
          <a:lstStyle>
            <a:lvl1pPr marL="0" indent="0" algn="ctr">
              <a:lnSpc>
                <a:spcPct val="80000"/>
              </a:lnSpc>
              <a:spcBef>
                <a:spcPts val="0"/>
              </a:spcBef>
              <a:spcAft>
                <a:spcPts val="0"/>
              </a:spcAft>
              <a:buNone/>
              <a:defRPr sz="2400">
                <a:latin typeface="+mj-lt"/>
              </a:defRPr>
            </a:lvl1pPr>
            <a:lvl2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gn="ctr">
              <a:lnSpc>
                <a:spcPct val="120000"/>
              </a:lnSpc>
              <a:spcBef>
                <a:spcPts val="600"/>
              </a:spcBef>
              <a:spcAft>
                <a:spcPts val="0"/>
              </a:spcAft>
              <a:buNone/>
              <a:defRPr sz="900" b="0" i="0" cap="none" spc="0" baseline="0">
                <a:latin typeface="+mn-lt"/>
                <a:ea typeface="+mn-ea"/>
              </a:defRPr>
            </a:lvl4pPr>
            <a:lvl5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gn="ctr">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12" name="Text Placeholder 2">
            <a:extLst>
              <a:ext uri="{FF2B5EF4-FFF2-40B4-BE49-F238E27FC236}">
                <a16:creationId xmlns:a16="http://schemas.microsoft.com/office/drawing/2014/main" id="{04F0107F-F9EA-B04A-B133-B5DC7A6E7516}"/>
              </a:ext>
            </a:extLst>
          </p:cNvPr>
          <p:cNvSpPr>
            <a:spLocks noGrp="1"/>
          </p:cNvSpPr>
          <p:nvPr>
            <p:ph type="body" sz="quarter" idx="19" hasCustomPrompt="1"/>
          </p:nvPr>
        </p:nvSpPr>
        <p:spPr>
          <a:xfrm>
            <a:off x="6911975" y="1980925"/>
            <a:ext cx="2592388" cy="2880000"/>
          </a:xfrm>
        </p:spPr>
        <p:txBody>
          <a:bodyPr anchor="t" anchorCtr="0"/>
          <a:lstStyle>
            <a:lvl1pPr marL="0" indent="0" algn="ctr">
              <a:lnSpc>
                <a:spcPct val="80000"/>
              </a:lnSpc>
              <a:spcBef>
                <a:spcPts val="0"/>
              </a:spcBef>
              <a:spcAft>
                <a:spcPts val="0"/>
              </a:spcAft>
              <a:buNone/>
              <a:defRPr sz="2400">
                <a:latin typeface="+mj-lt"/>
              </a:defRPr>
            </a:lvl1pPr>
            <a:lvl2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gn="ctr">
              <a:lnSpc>
                <a:spcPct val="120000"/>
              </a:lnSpc>
              <a:spcBef>
                <a:spcPts val="600"/>
              </a:spcBef>
              <a:spcAft>
                <a:spcPts val="0"/>
              </a:spcAft>
              <a:buNone/>
              <a:defRPr sz="900" b="0" i="0" cap="none" spc="0" baseline="0">
                <a:latin typeface="+mn-lt"/>
                <a:ea typeface="+mn-ea"/>
              </a:defRPr>
            </a:lvl4pPr>
            <a:lvl5pPr marL="0" indent="0" algn="ctr">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gn="ctr">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10" name="Text Placeholder 9">
            <a:extLst>
              <a:ext uri="{FF2B5EF4-FFF2-40B4-BE49-F238E27FC236}">
                <a16:creationId xmlns:a16="http://schemas.microsoft.com/office/drawing/2014/main" id="{5E3CBF08-1AAF-4C4F-86C1-AC60025453CC}"/>
              </a:ext>
            </a:extLst>
          </p:cNvPr>
          <p:cNvSpPr txBox="1">
            <a:spLocks/>
          </p:cNvSpPr>
          <p:nvPr userDrawn="1"/>
        </p:nvSpPr>
        <p:spPr>
          <a:xfrm>
            <a:off x="-2160000" y="0"/>
            <a:ext cx="1800000" cy="2943123"/>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kontakter</a:t>
            </a:r>
          </a:p>
          <a:p>
            <a:pPr>
              <a:spcBef>
                <a:spcPts val="700"/>
              </a:spcBef>
            </a:pPr>
            <a:r>
              <a:rPr lang="sv-SE" sz="700" b="0" i="0" noProof="0" dirty="0">
                <a:latin typeface="+mn-lt"/>
                <a:ea typeface="+mn-ea"/>
              </a:rPr>
              <a:t>Byt textnivå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 Namn</a:t>
            </a:r>
            <a:br>
              <a:rPr lang="sv-SE" sz="700" b="0" i="0" noProof="0" dirty="0">
                <a:latin typeface="+mn-lt"/>
                <a:ea typeface="+mn-ea"/>
              </a:rPr>
            </a:br>
            <a:r>
              <a:rPr lang="sv-SE" sz="700" b="0" i="0" noProof="0" dirty="0">
                <a:latin typeface="+mn-lt"/>
                <a:ea typeface="+mn-ea"/>
              </a:rPr>
              <a:t>Nivå 2: Titel/info</a:t>
            </a:r>
            <a:br>
              <a:rPr lang="sv-SE" sz="700" b="0" i="0" noProof="0" dirty="0">
                <a:latin typeface="+mn-lt"/>
                <a:ea typeface="+mn-ea"/>
              </a:rPr>
            </a:br>
            <a:r>
              <a:rPr lang="sv-SE" sz="700" b="0" i="0" noProof="0" dirty="0">
                <a:latin typeface="+mn-lt"/>
                <a:ea typeface="+mn-ea"/>
              </a:rPr>
              <a:t>Nivå 3: Titel, Mindre</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contacts</a:t>
            </a:r>
          </a:p>
          <a:p>
            <a:pPr>
              <a:spcBef>
                <a:spcPts val="700"/>
              </a:spcBef>
            </a:pPr>
            <a:r>
              <a:rPr lang="en-GB" sz="700" b="0" i="0" noProof="0" dirty="0">
                <a:latin typeface="+mn-lt"/>
                <a:ea typeface="+mn-ea"/>
              </a:rPr>
              <a:t>To change the text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 Name</a:t>
            </a:r>
            <a:br>
              <a:rPr lang="en-GB" sz="700" b="0" i="0" noProof="0" dirty="0">
                <a:latin typeface="+mn-lt"/>
                <a:ea typeface="+mn-ea"/>
              </a:rPr>
            </a:br>
            <a:r>
              <a:rPr lang="en-GB" sz="700" b="0" i="0" noProof="0" dirty="0">
                <a:latin typeface="+mn-lt"/>
                <a:ea typeface="+mn-ea"/>
              </a:rPr>
              <a:t>Level 2: Title/info</a:t>
            </a:r>
            <a:br>
              <a:rPr lang="en-GB" sz="700" b="0" i="0" noProof="0" dirty="0">
                <a:latin typeface="+mn-lt"/>
                <a:ea typeface="+mn-ea"/>
              </a:rPr>
            </a:br>
            <a:r>
              <a:rPr lang="en-GB" sz="700" b="0" i="0" noProof="0" dirty="0">
                <a:latin typeface="+mn-lt"/>
                <a:ea typeface="+mn-ea"/>
              </a:rPr>
              <a:t>Level 3: Title, Smaller</a:t>
            </a:r>
          </a:p>
        </p:txBody>
      </p:sp>
    </p:spTree>
    <p:extLst>
      <p:ext uri="{BB962C8B-B14F-4D97-AF65-F5344CB8AC3E}">
        <p14:creationId xmlns:p14="http://schemas.microsoft.com/office/powerpoint/2010/main" val="640087502"/>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userDrawn="1">
          <p15:clr>
            <a:srgbClr val="FBAE40"/>
          </p15:clr>
        </p15:guide>
        <p15:guide id="10" pos="5035" userDrawn="1">
          <p15:clr>
            <a:srgbClr val="FBAE40"/>
          </p15:clr>
        </p15:guide>
        <p15:guide id="11" pos="1224" userDrawn="1">
          <p15:clr>
            <a:srgbClr val="FBAE40"/>
          </p15:clr>
        </p15:guide>
        <p15:guide id="12" pos="530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_IM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878B0E-129E-C045-9395-5C0073E8D1F6}"/>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1A8479A8-69BE-8140-9626-06F49A179532}"/>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73DF9AD8-911B-AD4F-91BB-D61FAD0BF28C}"/>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2">
            <a:extLst>
              <a:ext uri="{FF2B5EF4-FFF2-40B4-BE49-F238E27FC236}">
                <a16:creationId xmlns:a16="http://schemas.microsoft.com/office/drawing/2014/main" id="{A4FFBF47-694C-624B-B296-B0FA84FD2F5F}"/>
              </a:ext>
            </a:extLst>
          </p:cNvPr>
          <p:cNvSpPr>
            <a:spLocks noGrp="1"/>
          </p:cNvSpPr>
          <p:nvPr>
            <p:ph type="body" sz="quarter" idx="15" hasCustomPrompt="1"/>
          </p:nvPr>
        </p:nvSpPr>
        <p:spPr>
          <a:xfrm>
            <a:off x="863600" y="3779437"/>
            <a:ext cx="2592388" cy="1081488"/>
          </a:xfrm>
        </p:spPr>
        <p:txBody>
          <a:bodyPr anchor="t" anchorCtr="0"/>
          <a:lstStyle>
            <a:lvl1pPr marL="0" indent="0">
              <a:lnSpc>
                <a:spcPct val="80000"/>
              </a:lnSpc>
              <a:spcBef>
                <a:spcPts val="0"/>
              </a:spcBef>
              <a:spcAft>
                <a:spcPts val="0"/>
              </a:spcAft>
              <a:buNone/>
              <a:defRPr sz="2400">
                <a:latin typeface="+mj-lt"/>
              </a:defRPr>
            </a:lvl1pPr>
            <a:lvl2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nSpc>
                <a:spcPct val="120000"/>
              </a:lnSpc>
              <a:spcBef>
                <a:spcPts val="600"/>
              </a:spcBef>
              <a:spcAft>
                <a:spcPts val="0"/>
              </a:spcAft>
              <a:buNone/>
              <a:defRPr sz="900" b="0" i="0" cap="none" spc="0" baseline="0">
                <a:latin typeface="+mn-lt"/>
                <a:ea typeface="+mn-ea"/>
              </a:defRPr>
            </a:lvl4pPr>
            <a:lvl5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10" name="Picture Placeholder 2">
            <a:extLst>
              <a:ext uri="{FF2B5EF4-FFF2-40B4-BE49-F238E27FC236}">
                <a16:creationId xmlns:a16="http://schemas.microsoft.com/office/drawing/2014/main" id="{A64A7FBD-B298-4E4A-954A-B4F160417768}"/>
              </a:ext>
            </a:extLst>
          </p:cNvPr>
          <p:cNvSpPr>
            <a:spLocks noGrp="1"/>
          </p:cNvSpPr>
          <p:nvPr>
            <p:ph type="pic" sz="quarter" idx="16" hasCustomPrompt="1"/>
          </p:nvPr>
        </p:nvSpPr>
        <p:spPr>
          <a:xfrm>
            <a:off x="863600" y="971550"/>
            <a:ext cx="2592388" cy="2592000"/>
          </a:xfrm>
          <a:solidFill>
            <a:schemeClr val="tx1">
              <a:lumMod val="75000"/>
              <a:lumOff val="25000"/>
            </a:schemeClr>
          </a:solidFill>
        </p:spPr>
        <p:txBody>
          <a:bodyPr lIns="144000" rIns="144000"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a:t>
            </a: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a:t>
            </a:r>
            <a:br>
              <a:rPr lang="sv-SE" dirty="0"/>
            </a:br>
            <a:endParaRPr lang="sv-SE" dirty="0"/>
          </a:p>
        </p:txBody>
      </p:sp>
      <p:sp>
        <p:nvSpPr>
          <p:cNvPr id="11" name="Text Placeholder 2">
            <a:extLst>
              <a:ext uri="{FF2B5EF4-FFF2-40B4-BE49-F238E27FC236}">
                <a16:creationId xmlns:a16="http://schemas.microsoft.com/office/drawing/2014/main" id="{D747C4FE-AEA7-E541-9F5C-B98E3309EFB3}"/>
              </a:ext>
            </a:extLst>
          </p:cNvPr>
          <p:cNvSpPr>
            <a:spLocks noGrp="1"/>
          </p:cNvSpPr>
          <p:nvPr>
            <p:ph type="body" sz="quarter" idx="17" hasCustomPrompt="1"/>
          </p:nvPr>
        </p:nvSpPr>
        <p:spPr>
          <a:xfrm>
            <a:off x="3887982" y="3779437"/>
            <a:ext cx="2592388" cy="1081488"/>
          </a:xfrm>
        </p:spPr>
        <p:txBody>
          <a:bodyPr anchor="t" anchorCtr="0"/>
          <a:lstStyle>
            <a:lvl1pPr marL="0" indent="0">
              <a:lnSpc>
                <a:spcPct val="80000"/>
              </a:lnSpc>
              <a:spcBef>
                <a:spcPts val="0"/>
              </a:spcBef>
              <a:spcAft>
                <a:spcPts val="0"/>
              </a:spcAft>
              <a:buNone/>
              <a:defRPr sz="2400">
                <a:latin typeface="+mj-lt"/>
              </a:defRPr>
            </a:lvl1pPr>
            <a:lvl2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nSpc>
                <a:spcPct val="120000"/>
              </a:lnSpc>
              <a:spcBef>
                <a:spcPts val="600"/>
              </a:spcBef>
              <a:spcAft>
                <a:spcPts val="0"/>
              </a:spcAft>
              <a:buNone/>
              <a:defRPr sz="900" b="0" i="0" cap="none" spc="0" baseline="0">
                <a:latin typeface="+mn-lt"/>
                <a:ea typeface="+mn-ea"/>
              </a:defRPr>
            </a:lvl4pPr>
            <a:lvl5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12" name="Picture Placeholder 2">
            <a:extLst>
              <a:ext uri="{FF2B5EF4-FFF2-40B4-BE49-F238E27FC236}">
                <a16:creationId xmlns:a16="http://schemas.microsoft.com/office/drawing/2014/main" id="{C1D2B701-EA36-A343-8836-2F9D74977376}"/>
              </a:ext>
            </a:extLst>
          </p:cNvPr>
          <p:cNvSpPr>
            <a:spLocks noGrp="1"/>
          </p:cNvSpPr>
          <p:nvPr>
            <p:ph type="pic" sz="quarter" idx="18" hasCustomPrompt="1"/>
          </p:nvPr>
        </p:nvSpPr>
        <p:spPr>
          <a:xfrm>
            <a:off x="3888581" y="971550"/>
            <a:ext cx="2592388" cy="2592000"/>
          </a:xfrm>
          <a:solidFill>
            <a:schemeClr val="tx1">
              <a:lumMod val="75000"/>
              <a:lumOff val="25000"/>
            </a:schemeClr>
          </a:solidFill>
        </p:spPr>
        <p:txBody>
          <a:bodyPr lIns="144000" rIns="144000"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a:t>
            </a: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a:t>
            </a:r>
            <a:br>
              <a:rPr lang="sv-SE" dirty="0"/>
            </a:br>
            <a:endParaRPr lang="sv-SE" dirty="0"/>
          </a:p>
        </p:txBody>
      </p:sp>
      <p:sp>
        <p:nvSpPr>
          <p:cNvPr id="13" name="Text Placeholder 2">
            <a:extLst>
              <a:ext uri="{FF2B5EF4-FFF2-40B4-BE49-F238E27FC236}">
                <a16:creationId xmlns:a16="http://schemas.microsoft.com/office/drawing/2014/main" id="{859B101E-2552-CA42-AC75-F3A1A3EC12F1}"/>
              </a:ext>
            </a:extLst>
          </p:cNvPr>
          <p:cNvSpPr>
            <a:spLocks noGrp="1"/>
          </p:cNvSpPr>
          <p:nvPr>
            <p:ph type="body" sz="quarter" idx="19" hasCustomPrompt="1"/>
          </p:nvPr>
        </p:nvSpPr>
        <p:spPr>
          <a:xfrm>
            <a:off x="6911975" y="3779437"/>
            <a:ext cx="2592388" cy="1081488"/>
          </a:xfrm>
        </p:spPr>
        <p:txBody>
          <a:bodyPr anchor="t" anchorCtr="0"/>
          <a:lstStyle>
            <a:lvl1pPr marL="0" indent="0">
              <a:lnSpc>
                <a:spcPct val="80000"/>
              </a:lnSpc>
              <a:spcBef>
                <a:spcPts val="0"/>
              </a:spcBef>
              <a:spcAft>
                <a:spcPts val="0"/>
              </a:spcAft>
              <a:buNone/>
              <a:defRPr sz="2400">
                <a:latin typeface="+mj-lt"/>
              </a:defRPr>
            </a:lvl1pPr>
            <a:lvl2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2pPr>
            <a:lvl3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3pPr>
            <a:lvl4pPr marL="0" indent="0">
              <a:lnSpc>
                <a:spcPct val="120000"/>
              </a:lnSpc>
              <a:spcBef>
                <a:spcPts val="600"/>
              </a:spcBef>
              <a:spcAft>
                <a:spcPts val="0"/>
              </a:spcAft>
              <a:buNone/>
              <a:defRPr sz="900" b="0" i="0" cap="none" spc="0" baseline="0">
                <a:latin typeface="+mn-lt"/>
                <a:ea typeface="+mn-ea"/>
              </a:defRPr>
            </a:lvl4pPr>
            <a:lvl5pPr marL="0" indent="0">
              <a:lnSpc>
                <a:spcPct val="120000"/>
              </a:lnSpc>
              <a:spcBef>
                <a:spcPts val="600"/>
              </a:spcBef>
              <a:spcAft>
                <a:spcPts val="0"/>
              </a:spcAft>
              <a:buNone/>
              <a:defRPr lang="en-US" sz="900" b="0" i="0" kern="1200" cap="none" spc="0" baseline="0" dirty="0">
                <a:solidFill>
                  <a:schemeClr val="tx1"/>
                </a:solidFill>
                <a:latin typeface="+mn-lt"/>
                <a:ea typeface="+mn-ea"/>
                <a:cs typeface="+mn-cs"/>
              </a:defRPr>
            </a:lvl5pPr>
            <a:lvl6pPr marL="0" indent="0">
              <a:lnSpc>
                <a:spcPct val="120000"/>
              </a:lnSpc>
              <a:spcBef>
                <a:spcPts val="600"/>
              </a:spcBef>
              <a:buNone/>
              <a:defRPr lang="sv-SE" sz="900" b="0" i="0" kern="1200" cap="none" spc="0" baseline="0" dirty="0">
                <a:solidFill>
                  <a:schemeClr val="tx1"/>
                </a:solidFill>
                <a:latin typeface="+mn-lt"/>
                <a:ea typeface="+mn-ea"/>
                <a:cs typeface="+mn-cs"/>
              </a:defRPr>
            </a:lvl6pPr>
          </a:lstStyle>
          <a:p>
            <a:pPr lvl="0"/>
            <a:r>
              <a:rPr lang="en-US" dirty="0"/>
              <a:t>Name</a:t>
            </a:r>
          </a:p>
          <a:p>
            <a:pPr lvl="1"/>
            <a:r>
              <a:rPr lang="en-US" dirty="0"/>
              <a:t>Title/info</a:t>
            </a:r>
          </a:p>
          <a:p>
            <a:pPr lvl="2"/>
            <a:r>
              <a:rPr lang="en-US" dirty="0"/>
              <a:t>Title/info</a:t>
            </a:r>
          </a:p>
          <a:p>
            <a:pPr lvl="3"/>
            <a:r>
              <a:rPr lang="en-US" dirty="0"/>
              <a:t>Title/info</a:t>
            </a:r>
          </a:p>
          <a:p>
            <a:pPr lvl="4"/>
            <a:r>
              <a:rPr lang="en-US" dirty="0"/>
              <a:t>Title/info</a:t>
            </a:r>
          </a:p>
          <a:p>
            <a:pPr lvl="5"/>
            <a:r>
              <a:rPr lang="en-US" dirty="0"/>
              <a:t>Title/info</a:t>
            </a:r>
            <a:endParaRPr lang="sv-SE" dirty="0"/>
          </a:p>
        </p:txBody>
      </p:sp>
      <p:sp>
        <p:nvSpPr>
          <p:cNvPr id="14" name="Picture Placeholder 2">
            <a:extLst>
              <a:ext uri="{FF2B5EF4-FFF2-40B4-BE49-F238E27FC236}">
                <a16:creationId xmlns:a16="http://schemas.microsoft.com/office/drawing/2014/main" id="{FE74936E-7026-5B45-A6A8-D38C74FC2D7A}"/>
              </a:ext>
            </a:extLst>
          </p:cNvPr>
          <p:cNvSpPr>
            <a:spLocks noGrp="1"/>
          </p:cNvSpPr>
          <p:nvPr>
            <p:ph type="pic" sz="quarter" idx="20" hasCustomPrompt="1"/>
          </p:nvPr>
        </p:nvSpPr>
        <p:spPr>
          <a:xfrm>
            <a:off x="6911975" y="971550"/>
            <a:ext cx="2592388" cy="2592000"/>
          </a:xfrm>
          <a:solidFill>
            <a:schemeClr val="tx1">
              <a:lumMod val="75000"/>
              <a:lumOff val="25000"/>
            </a:schemeClr>
          </a:solidFill>
        </p:spPr>
        <p:txBody>
          <a:bodyPr lIns="144000" rIns="144000"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a:t>
            </a: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a:t>
            </a:r>
            <a:br>
              <a:rPr lang="sv-SE" dirty="0"/>
            </a:br>
            <a:endParaRPr lang="sv-SE" dirty="0"/>
          </a:p>
        </p:txBody>
      </p:sp>
      <p:sp>
        <p:nvSpPr>
          <p:cNvPr id="15" name="Text Placeholder 9">
            <a:extLst>
              <a:ext uri="{FF2B5EF4-FFF2-40B4-BE49-F238E27FC236}">
                <a16:creationId xmlns:a16="http://schemas.microsoft.com/office/drawing/2014/main" id="{80AE4D59-66F2-0647-B6B1-1CFE48AA7749}"/>
              </a:ext>
            </a:extLst>
          </p:cNvPr>
          <p:cNvSpPr txBox="1">
            <a:spLocks/>
          </p:cNvSpPr>
          <p:nvPr userDrawn="1"/>
        </p:nvSpPr>
        <p:spPr>
          <a:xfrm>
            <a:off x="-2520000" y="0"/>
            <a:ext cx="2160000" cy="2555325"/>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kontakter</a:t>
            </a:r>
          </a:p>
          <a:p>
            <a:pPr>
              <a:spcBef>
                <a:spcPts val="700"/>
              </a:spcBef>
            </a:pPr>
            <a:r>
              <a:rPr lang="sv-SE" sz="700" b="0" i="0" noProof="0" dirty="0">
                <a:latin typeface="+mn-lt"/>
                <a:ea typeface="+mn-ea"/>
              </a:rPr>
              <a:t>Byt textnivå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 Namn</a:t>
            </a:r>
            <a:br>
              <a:rPr lang="sv-SE" sz="700" b="0" i="0" noProof="0" dirty="0">
                <a:latin typeface="+mn-lt"/>
                <a:ea typeface="+mn-ea"/>
              </a:rPr>
            </a:br>
            <a:r>
              <a:rPr lang="sv-SE" sz="700" b="0" i="0" noProof="0" dirty="0">
                <a:latin typeface="+mn-lt"/>
                <a:ea typeface="+mn-ea"/>
              </a:rPr>
              <a:t>Nivå 2: Titel/info</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contacts</a:t>
            </a:r>
          </a:p>
          <a:p>
            <a:pPr>
              <a:spcBef>
                <a:spcPts val="700"/>
              </a:spcBef>
            </a:pPr>
            <a:r>
              <a:rPr lang="en-GB" sz="700" b="0" i="0" noProof="0" dirty="0">
                <a:latin typeface="+mn-lt"/>
                <a:ea typeface="+mn-ea"/>
              </a:rPr>
              <a:t>To change the text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 Name</a:t>
            </a:r>
            <a:br>
              <a:rPr lang="en-GB" sz="700" b="0" i="0" noProof="0" dirty="0">
                <a:latin typeface="+mn-lt"/>
                <a:ea typeface="+mn-ea"/>
              </a:rPr>
            </a:br>
            <a:r>
              <a:rPr lang="en-GB" sz="700" b="0" i="0" noProof="0" dirty="0">
                <a:latin typeface="+mn-lt"/>
                <a:ea typeface="+mn-ea"/>
              </a:rPr>
              <a:t>Level 2: Title/info</a:t>
            </a:r>
          </a:p>
        </p:txBody>
      </p:sp>
    </p:spTree>
    <p:extLst>
      <p:ext uri="{BB962C8B-B14F-4D97-AF65-F5344CB8AC3E}">
        <p14:creationId xmlns:p14="http://schemas.microsoft.com/office/powerpoint/2010/main" val="3090518480"/>
      </p:ext>
    </p:extLst>
  </p:cSld>
  <p:clrMapOvr>
    <a:masterClrMapping/>
  </p:clrMapOvr>
  <p:extLst>
    <p:ext uri="{DCECCB84-F9BA-43D5-87BE-67443E8EF086}">
      <p15:sldGuideLst xmlns:p15="http://schemas.microsoft.com/office/powerpoint/2012/main">
        <p15:guide id="1" pos="544" userDrawn="1">
          <p15:clr>
            <a:srgbClr val="FBAE40"/>
          </p15:clr>
        </p15:guide>
        <p15:guide id="3" pos="5987" userDrawn="1">
          <p15:clr>
            <a:srgbClr val="FBAE40"/>
          </p15:clr>
        </p15:guide>
        <p15:guide id="4" pos="3129" userDrawn="1">
          <p15:clr>
            <a:srgbClr val="FBAE40"/>
          </p15:clr>
        </p15:guide>
        <p15:guide id="5" pos="3402" userDrawn="1">
          <p15:clr>
            <a:srgbClr val="FBAE40"/>
          </p15:clr>
        </p15:guide>
        <p15:guide id="6" pos="2177" userDrawn="1">
          <p15:clr>
            <a:srgbClr val="FBAE40"/>
          </p15:clr>
        </p15:guide>
        <p15:guide id="7" pos="2449" userDrawn="1">
          <p15:clr>
            <a:srgbClr val="FBAE40"/>
          </p15:clr>
        </p15:guide>
        <p15:guide id="8" pos="4082" userDrawn="1">
          <p15:clr>
            <a:srgbClr val="FBAE40"/>
          </p15:clr>
        </p15:guide>
        <p15:guide id="9" pos="4354" userDrawn="1">
          <p15:clr>
            <a:srgbClr val="FBAE40"/>
          </p15:clr>
        </p15:guide>
        <p15:guide id="10" pos="1496" userDrawn="1">
          <p15:clr>
            <a:srgbClr val="FBAE40"/>
          </p15:clr>
        </p15:guide>
        <p15:guide id="11" pos="1224" userDrawn="1">
          <p15:clr>
            <a:srgbClr val="FBAE40"/>
          </p15:clr>
        </p15:guide>
        <p15:guide id="12" pos="5035" userDrawn="1">
          <p15:clr>
            <a:srgbClr val="FBAE40"/>
          </p15:clr>
        </p15:guide>
        <p15:guide id="13" pos="530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_IM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878B0E-129E-C045-9395-5C0073E8D1F6}"/>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1A8479A8-69BE-8140-9626-06F49A179532}"/>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73DF9AD8-911B-AD4F-91BB-D61FAD0BF28C}"/>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 Placeholder 2">
            <a:extLst>
              <a:ext uri="{FF2B5EF4-FFF2-40B4-BE49-F238E27FC236}">
                <a16:creationId xmlns:a16="http://schemas.microsoft.com/office/drawing/2014/main" id="{A6FD0C52-E068-6E4D-A39C-CDD0EA94562C}"/>
              </a:ext>
            </a:extLst>
          </p:cNvPr>
          <p:cNvSpPr>
            <a:spLocks noGrp="1"/>
          </p:cNvSpPr>
          <p:nvPr>
            <p:ph type="body" sz="quarter" idx="13" hasCustomPrompt="1"/>
          </p:nvPr>
        </p:nvSpPr>
        <p:spPr>
          <a:xfrm>
            <a:off x="5184775" y="971551"/>
            <a:ext cx="4319588" cy="3889376"/>
          </a:xfrm>
        </p:spPr>
        <p:txBody>
          <a:bodyPr anchor="ctr" anchorCtr="0"/>
          <a:lstStyle>
            <a:lvl1pPr marL="0" indent="0">
              <a:lnSpc>
                <a:spcPct val="80000"/>
              </a:lnSpc>
              <a:spcBef>
                <a:spcPts val="0"/>
              </a:spcBef>
              <a:spcAft>
                <a:spcPts val="1200"/>
              </a:spcAft>
              <a:buNone/>
              <a:defRPr sz="6000">
                <a:latin typeface="+mj-lt"/>
              </a:defRPr>
            </a:lvl1pPr>
            <a:lvl2pPr marL="0" indent="0">
              <a:lnSpc>
                <a:spcPct val="80000"/>
              </a:lnSpc>
              <a:spcBef>
                <a:spcPts val="0"/>
              </a:spcBef>
              <a:spcAft>
                <a:spcPts val="1200"/>
              </a:spcAft>
              <a:buNone/>
              <a:defRPr sz="5000">
                <a:latin typeface="+mj-lt"/>
              </a:defRPr>
            </a:lvl2pPr>
            <a:lvl3pPr marL="0" indent="0">
              <a:lnSpc>
                <a:spcPct val="80000"/>
              </a:lnSpc>
              <a:spcBef>
                <a:spcPts val="0"/>
              </a:spcBef>
              <a:spcAft>
                <a:spcPts val="1200"/>
              </a:spcAft>
              <a:buNone/>
              <a:defRPr sz="4000">
                <a:latin typeface="+mj-lt"/>
              </a:defRPr>
            </a:lvl3pPr>
            <a:lvl4pPr marL="0" indent="0">
              <a:lnSpc>
                <a:spcPct val="120000"/>
              </a:lnSpc>
              <a:spcBef>
                <a:spcPts val="600"/>
              </a:spcBef>
              <a:spcAft>
                <a:spcPts val="0"/>
              </a:spcAft>
              <a:buNone/>
              <a:defRPr sz="1100" b="0" i="0" cap="none" spc="0" baseline="0">
                <a:latin typeface="+mn-lt"/>
                <a:ea typeface="+mn-ea"/>
              </a:defRPr>
            </a:lvl4pPr>
            <a:lvl5pPr marL="0" indent="0">
              <a:lnSpc>
                <a:spcPct val="120000"/>
              </a:lnSpc>
              <a:spcBef>
                <a:spcPts val="600"/>
              </a:spcBef>
              <a:spcAft>
                <a:spcPts val="0"/>
              </a:spcAft>
              <a:buNone/>
              <a:defRPr lang="en-US" sz="1100" b="0" i="0" kern="1200" cap="none" spc="0" baseline="0" dirty="0">
                <a:solidFill>
                  <a:schemeClr val="tx1"/>
                </a:solidFill>
                <a:latin typeface="+mn-lt"/>
                <a:ea typeface="+mn-ea"/>
                <a:cs typeface="+mn-cs"/>
              </a:defRPr>
            </a:lvl5pPr>
            <a:lvl6pPr marL="0" indent="0">
              <a:lnSpc>
                <a:spcPct val="120000"/>
              </a:lnSpc>
              <a:spcBef>
                <a:spcPts val="600"/>
              </a:spcBef>
              <a:buNone/>
              <a:defRPr lang="sv-SE" sz="1100" b="0" i="0" kern="1200" cap="none" spc="0" baseline="0" dirty="0">
                <a:solidFill>
                  <a:schemeClr val="tx1"/>
                </a:solidFill>
                <a:latin typeface="+mn-lt"/>
                <a:ea typeface="+mn-ea"/>
                <a:cs typeface="+mn-cs"/>
              </a:defRPr>
            </a:lvl6pPr>
          </a:lstStyle>
          <a:p>
            <a:pPr lvl="0"/>
            <a:r>
              <a:rPr lang="en-US" dirty="0"/>
              <a:t>Name Big</a:t>
            </a:r>
          </a:p>
          <a:p>
            <a:pPr lvl="1"/>
            <a:r>
              <a:rPr lang="en-US" dirty="0"/>
              <a:t>Name Med</a:t>
            </a:r>
          </a:p>
          <a:p>
            <a:pPr lvl="2"/>
            <a:r>
              <a:rPr lang="en-US" dirty="0"/>
              <a:t>Name Small</a:t>
            </a:r>
          </a:p>
          <a:p>
            <a:pPr lvl="3"/>
            <a:r>
              <a:rPr lang="en-US" dirty="0"/>
              <a:t>Title/info</a:t>
            </a:r>
          </a:p>
          <a:p>
            <a:pPr lvl="4"/>
            <a:r>
              <a:rPr lang="en-US" dirty="0"/>
              <a:t>Title/info</a:t>
            </a:r>
          </a:p>
          <a:p>
            <a:pPr lvl="5"/>
            <a:r>
              <a:rPr lang="en-US" dirty="0"/>
              <a:t>Title/info</a:t>
            </a:r>
            <a:endParaRPr lang="sv-SE" dirty="0"/>
          </a:p>
        </p:txBody>
      </p:sp>
      <p:sp>
        <p:nvSpPr>
          <p:cNvPr id="7" name="Picture Placeholder 2">
            <a:extLst>
              <a:ext uri="{FF2B5EF4-FFF2-40B4-BE49-F238E27FC236}">
                <a16:creationId xmlns:a16="http://schemas.microsoft.com/office/drawing/2014/main" id="{EB11CA32-7EE2-B446-AB65-AE0AB4CB4AAC}"/>
              </a:ext>
            </a:extLst>
          </p:cNvPr>
          <p:cNvSpPr>
            <a:spLocks noGrp="1"/>
          </p:cNvSpPr>
          <p:nvPr>
            <p:ph type="pic" sz="quarter" idx="14" hasCustomPrompt="1"/>
          </p:nvPr>
        </p:nvSpPr>
        <p:spPr>
          <a:xfrm>
            <a:off x="863600" y="971551"/>
            <a:ext cx="3455988" cy="3889376"/>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8" name="Text Placeholder 9">
            <a:extLst>
              <a:ext uri="{FF2B5EF4-FFF2-40B4-BE49-F238E27FC236}">
                <a16:creationId xmlns:a16="http://schemas.microsoft.com/office/drawing/2014/main" id="{6310F4DC-A3CB-DA4B-9BBB-91172C143207}"/>
              </a:ext>
            </a:extLst>
          </p:cNvPr>
          <p:cNvSpPr txBox="1">
            <a:spLocks/>
          </p:cNvSpPr>
          <p:nvPr userDrawn="1"/>
        </p:nvSpPr>
        <p:spPr>
          <a:xfrm>
            <a:off x="-2520000" y="0"/>
            <a:ext cx="2160000" cy="2555325"/>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kontakt</a:t>
            </a:r>
          </a:p>
          <a:p>
            <a:pPr>
              <a:spcBef>
                <a:spcPts val="700"/>
              </a:spcBef>
            </a:pPr>
            <a:r>
              <a:rPr lang="sv-SE" sz="700" b="0" i="0" noProof="0" dirty="0">
                <a:latin typeface="+mn-lt"/>
                <a:ea typeface="+mn-ea"/>
              </a:rPr>
              <a:t>Byt textnivå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Namn (Storlekar)</a:t>
            </a:r>
            <a:br>
              <a:rPr lang="sv-SE" sz="700" b="0" i="0" noProof="0" dirty="0">
                <a:latin typeface="+mn-lt"/>
                <a:ea typeface="+mn-ea"/>
              </a:rPr>
            </a:br>
            <a:r>
              <a:rPr lang="sv-SE" sz="700" b="0" i="0" noProof="0" dirty="0">
                <a:latin typeface="+mn-lt"/>
                <a:ea typeface="+mn-ea"/>
              </a:rPr>
              <a:t>Nivå 4: Titel/info</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contact</a:t>
            </a:r>
          </a:p>
          <a:p>
            <a:pPr>
              <a:spcBef>
                <a:spcPts val="700"/>
              </a:spcBef>
            </a:pPr>
            <a:r>
              <a:rPr lang="en-GB" sz="700" b="0" i="0" noProof="0" dirty="0">
                <a:latin typeface="+mn-lt"/>
                <a:ea typeface="+mn-ea"/>
              </a:rPr>
              <a:t>To change the text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Name (Sizes)</a:t>
            </a:r>
            <a:br>
              <a:rPr lang="en-GB" sz="700" b="0" i="0" noProof="0" dirty="0">
                <a:latin typeface="+mn-lt"/>
                <a:ea typeface="+mn-ea"/>
              </a:rPr>
            </a:br>
            <a:r>
              <a:rPr lang="en-GB" sz="700" b="0" i="0" noProof="0" dirty="0">
                <a:latin typeface="+mn-lt"/>
                <a:ea typeface="+mn-ea"/>
              </a:rPr>
              <a:t>Level 4: Title/info</a:t>
            </a:r>
          </a:p>
        </p:txBody>
      </p:sp>
    </p:spTree>
    <p:extLst>
      <p:ext uri="{BB962C8B-B14F-4D97-AF65-F5344CB8AC3E}">
        <p14:creationId xmlns:p14="http://schemas.microsoft.com/office/powerpoint/2010/main" val="3621276214"/>
      </p:ext>
    </p:extLst>
  </p:cSld>
  <p:clrMapOvr>
    <a:masterClrMapping/>
  </p:clrMapOvr>
  <p:extLst>
    <p:ext uri="{DCECCB84-F9BA-43D5-87BE-67443E8EF086}">
      <p15:sldGuideLst xmlns:p15="http://schemas.microsoft.com/office/powerpoint/2012/main">
        <p15:guide id="1" pos="544" userDrawn="1">
          <p15:clr>
            <a:srgbClr val="FBAE40"/>
          </p15:clr>
        </p15:guide>
        <p15:guide id="3" pos="5987" userDrawn="1">
          <p15:clr>
            <a:srgbClr val="FBAE40"/>
          </p15:clr>
        </p15:guide>
        <p15:guide id="4" pos="272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_IMG_Dark">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878B0E-129E-C045-9395-5C0073E8D1F6}"/>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1A8479A8-69BE-8140-9626-06F49A179532}"/>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73DF9AD8-911B-AD4F-91BB-D61FAD0BF28C}"/>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6" name="Text Placeholder 2">
            <a:extLst>
              <a:ext uri="{FF2B5EF4-FFF2-40B4-BE49-F238E27FC236}">
                <a16:creationId xmlns:a16="http://schemas.microsoft.com/office/drawing/2014/main" id="{A6FD0C52-E068-6E4D-A39C-CDD0EA94562C}"/>
              </a:ext>
            </a:extLst>
          </p:cNvPr>
          <p:cNvSpPr>
            <a:spLocks noGrp="1"/>
          </p:cNvSpPr>
          <p:nvPr>
            <p:ph type="body" sz="quarter" idx="13" hasCustomPrompt="1"/>
          </p:nvPr>
        </p:nvSpPr>
        <p:spPr>
          <a:xfrm>
            <a:off x="5184775" y="971551"/>
            <a:ext cx="4319588" cy="3889376"/>
          </a:xfrm>
        </p:spPr>
        <p:txBody>
          <a:bodyPr anchor="ctr" anchorCtr="0"/>
          <a:lstStyle>
            <a:lvl1pPr marL="0" indent="0">
              <a:lnSpc>
                <a:spcPct val="80000"/>
              </a:lnSpc>
              <a:spcBef>
                <a:spcPts val="0"/>
              </a:spcBef>
              <a:spcAft>
                <a:spcPts val="1200"/>
              </a:spcAft>
              <a:buNone/>
              <a:defRPr sz="6000">
                <a:solidFill>
                  <a:schemeClr val="bg1"/>
                </a:solidFill>
                <a:latin typeface="+mj-lt"/>
              </a:defRPr>
            </a:lvl1pPr>
            <a:lvl2pPr marL="0" indent="0">
              <a:lnSpc>
                <a:spcPct val="80000"/>
              </a:lnSpc>
              <a:spcBef>
                <a:spcPts val="0"/>
              </a:spcBef>
              <a:spcAft>
                <a:spcPts val="1200"/>
              </a:spcAft>
              <a:buNone/>
              <a:defRPr sz="5000">
                <a:solidFill>
                  <a:schemeClr val="bg1"/>
                </a:solidFill>
                <a:latin typeface="+mj-lt"/>
              </a:defRPr>
            </a:lvl2pPr>
            <a:lvl3pPr marL="0" indent="0">
              <a:lnSpc>
                <a:spcPct val="80000"/>
              </a:lnSpc>
              <a:spcBef>
                <a:spcPts val="0"/>
              </a:spcBef>
              <a:spcAft>
                <a:spcPts val="1200"/>
              </a:spcAft>
              <a:buNone/>
              <a:defRPr sz="4000">
                <a:solidFill>
                  <a:schemeClr val="bg1"/>
                </a:solidFill>
                <a:latin typeface="+mj-lt"/>
              </a:defRPr>
            </a:lvl3pPr>
            <a:lvl4pPr marL="0" indent="0">
              <a:lnSpc>
                <a:spcPct val="120000"/>
              </a:lnSpc>
              <a:spcBef>
                <a:spcPts val="600"/>
              </a:spcBef>
              <a:spcAft>
                <a:spcPts val="0"/>
              </a:spcAft>
              <a:buNone/>
              <a:defRPr sz="1100" b="0" i="0" cap="none" spc="0" baseline="0">
                <a:solidFill>
                  <a:schemeClr val="bg1"/>
                </a:solidFill>
                <a:latin typeface="+mn-lt"/>
                <a:ea typeface="+mn-ea"/>
              </a:defRPr>
            </a:lvl4pPr>
            <a:lvl5pPr marL="0" indent="0">
              <a:lnSpc>
                <a:spcPct val="120000"/>
              </a:lnSpc>
              <a:spcBef>
                <a:spcPts val="600"/>
              </a:spcBef>
              <a:spcAft>
                <a:spcPts val="0"/>
              </a:spcAft>
              <a:buNone/>
              <a:defRPr lang="en-US" sz="1100" b="0" i="0" kern="1200" cap="none" spc="0" baseline="0" dirty="0">
                <a:solidFill>
                  <a:schemeClr val="bg1"/>
                </a:solidFill>
                <a:latin typeface="+mn-lt"/>
                <a:ea typeface="+mn-ea"/>
                <a:cs typeface="+mn-cs"/>
              </a:defRPr>
            </a:lvl5pPr>
            <a:lvl6pPr marL="0" indent="0">
              <a:lnSpc>
                <a:spcPct val="120000"/>
              </a:lnSpc>
              <a:spcBef>
                <a:spcPts val="600"/>
              </a:spcBef>
              <a:buNone/>
              <a:defRPr lang="sv-SE" sz="1100" b="0" i="0" kern="1200" cap="none" spc="0" baseline="0" dirty="0">
                <a:solidFill>
                  <a:schemeClr val="bg1"/>
                </a:solidFill>
                <a:latin typeface="+mn-lt"/>
                <a:ea typeface="+mn-ea"/>
                <a:cs typeface="+mn-cs"/>
              </a:defRPr>
            </a:lvl6pPr>
          </a:lstStyle>
          <a:p>
            <a:pPr lvl="0"/>
            <a:r>
              <a:rPr lang="en-US" dirty="0"/>
              <a:t>Name Big</a:t>
            </a:r>
          </a:p>
          <a:p>
            <a:pPr lvl="1"/>
            <a:r>
              <a:rPr lang="en-US" dirty="0"/>
              <a:t>Name Med</a:t>
            </a:r>
          </a:p>
          <a:p>
            <a:pPr lvl="2"/>
            <a:r>
              <a:rPr lang="en-US" dirty="0"/>
              <a:t>Name Small</a:t>
            </a:r>
          </a:p>
          <a:p>
            <a:pPr lvl="3"/>
            <a:r>
              <a:rPr lang="en-US" dirty="0"/>
              <a:t>Title/info</a:t>
            </a:r>
          </a:p>
          <a:p>
            <a:pPr lvl="4"/>
            <a:r>
              <a:rPr lang="en-US" dirty="0"/>
              <a:t>Title/info</a:t>
            </a:r>
          </a:p>
          <a:p>
            <a:pPr lvl="5"/>
            <a:r>
              <a:rPr lang="en-US" dirty="0"/>
              <a:t>Title/info</a:t>
            </a:r>
            <a:endParaRPr lang="sv-SE" dirty="0"/>
          </a:p>
        </p:txBody>
      </p:sp>
      <p:sp>
        <p:nvSpPr>
          <p:cNvPr id="7" name="Picture Placeholder 2">
            <a:extLst>
              <a:ext uri="{FF2B5EF4-FFF2-40B4-BE49-F238E27FC236}">
                <a16:creationId xmlns:a16="http://schemas.microsoft.com/office/drawing/2014/main" id="{EB11CA32-7EE2-B446-AB65-AE0AB4CB4AAC}"/>
              </a:ext>
            </a:extLst>
          </p:cNvPr>
          <p:cNvSpPr>
            <a:spLocks noGrp="1"/>
          </p:cNvSpPr>
          <p:nvPr>
            <p:ph type="pic" sz="quarter" idx="14" hasCustomPrompt="1"/>
          </p:nvPr>
        </p:nvSpPr>
        <p:spPr>
          <a:xfrm>
            <a:off x="863600" y="971551"/>
            <a:ext cx="3455988" cy="3889376"/>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8" name="Text Placeholder 9">
            <a:extLst>
              <a:ext uri="{FF2B5EF4-FFF2-40B4-BE49-F238E27FC236}">
                <a16:creationId xmlns:a16="http://schemas.microsoft.com/office/drawing/2014/main" id="{6310F4DC-A3CB-DA4B-9BBB-91172C143207}"/>
              </a:ext>
            </a:extLst>
          </p:cNvPr>
          <p:cNvSpPr txBox="1">
            <a:spLocks/>
          </p:cNvSpPr>
          <p:nvPr userDrawn="1"/>
        </p:nvSpPr>
        <p:spPr>
          <a:xfrm>
            <a:off x="-2520000" y="0"/>
            <a:ext cx="2160000" cy="2555325"/>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kontakt</a:t>
            </a:r>
          </a:p>
          <a:p>
            <a:pPr>
              <a:spcBef>
                <a:spcPts val="700"/>
              </a:spcBef>
            </a:pPr>
            <a:r>
              <a:rPr lang="sv-SE" sz="700" b="0" i="0" noProof="0" dirty="0">
                <a:latin typeface="+mn-lt"/>
                <a:ea typeface="+mn-ea"/>
              </a:rPr>
              <a:t>Byt textnivå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Namn (Storlekar)</a:t>
            </a:r>
            <a:br>
              <a:rPr lang="sv-SE" sz="700" b="0" i="0" noProof="0" dirty="0">
                <a:latin typeface="+mn-lt"/>
                <a:ea typeface="+mn-ea"/>
              </a:rPr>
            </a:br>
            <a:r>
              <a:rPr lang="sv-SE" sz="700" b="0" i="0" noProof="0" dirty="0">
                <a:latin typeface="+mn-lt"/>
                <a:ea typeface="+mn-ea"/>
              </a:rPr>
              <a:t>Nivå 4: Titel/info</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contact</a:t>
            </a:r>
          </a:p>
          <a:p>
            <a:pPr>
              <a:spcBef>
                <a:spcPts val="700"/>
              </a:spcBef>
            </a:pPr>
            <a:r>
              <a:rPr lang="en-GB" sz="700" b="0" i="0" noProof="0" dirty="0">
                <a:latin typeface="+mn-lt"/>
                <a:ea typeface="+mn-ea"/>
              </a:rPr>
              <a:t>To change the text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Name (Sizes)</a:t>
            </a:r>
            <a:br>
              <a:rPr lang="en-GB" sz="700" b="0" i="0" noProof="0" dirty="0">
                <a:latin typeface="+mn-lt"/>
                <a:ea typeface="+mn-ea"/>
              </a:rPr>
            </a:br>
            <a:r>
              <a:rPr lang="en-GB" sz="700" b="0" i="0" noProof="0" dirty="0">
                <a:latin typeface="+mn-lt"/>
                <a:ea typeface="+mn-ea"/>
              </a:rPr>
              <a:t>Level 4: Title/info</a:t>
            </a:r>
          </a:p>
        </p:txBody>
      </p:sp>
    </p:spTree>
    <p:extLst>
      <p:ext uri="{BB962C8B-B14F-4D97-AF65-F5344CB8AC3E}">
        <p14:creationId xmlns:p14="http://schemas.microsoft.com/office/powerpoint/2010/main" val="3067798707"/>
      </p:ext>
    </p:extLst>
  </p:cSld>
  <p:clrMapOvr>
    <a:masterClrMapping/>
  </p:clrMapOvr>
  <p:extLst>
    <p:ext uri="{DCECCB84-F9BA-43D5-87BE-67443E8EF086}">
      <p15:sldGuideLst xmlns:p15="http://schemas.microsoft.com/office/powerpoint/2012/main">
        <p15:guide id="1" pos="544">
          <p15:clr>
            <a:srgbClr val="FBAE40"/>
          </p15:clr>
        </p15:guide>
        <p15:guide id="3" pos="5987">
          <p15:clr>
            <a:srgbClr val="FBAE40"/>
          </p15:clr>
        </p15:guide>
        <p15:guide id="4" pos="272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BC6BA33E-67EC-F145-94C2-7A6275DE9BBC}"/>
              </a:ext>
            </a:extLst>
          </p:cNvPr>
          <p:cNvSpPr>
            <a:spLocks noGrp="1"/>
          </p:cNvSpPr>
          <p:nvPr>
            <p:ph type="pic" sz="quarter" idx="14" hasCustomPrompt="1"/>
          </p:nvPr>
        </p:nvSpPr>
        <p:spPr>
          <a:xfrm>
            <a:off x="1587" y="0"/>
            <a:ext cx="10366375" cy="5832475"/>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2" name="Date Placeholder 1">
            <a:extLst>
              <a:ext uri="{FF2B5EF4-FFF2-40B4-BE49-F238E27FC236}">
                <a16:creationId xmlns:a16="http://schemas.microsoft.com/office/drawing/2014/main" id="{4B14F0A4-5F85-9C41-9ABE-0B4AF67AF159}"/>
              </a:ext>
            </a:extLst>
          </p:cNvPr>
          <p:cNvSpPr>
            <a:spLocks noGrp="1"/>
          </p:cNvSpPr>
          <p:nvPr>
            <p:ph type="dt" sz="half" idx="19"/>
          </p:nvPr>
        </p:nvSpPr>
        <p:spPr/>
        <p:txBody>
          <a:bodyPr/>
          <a:lstStyle>
            <a:lvl1pPr>
              <a:defRPr>
                <a:solidFill>
                  <a:schemeClr val="bg1"/>
                </a:solidFill>
              </a:defRPr>
            </a:lvl1pPr>
          </a:lstStyle>
          <a:p>
            <a:r>
              <a:rPr lang="sv-SE"/>
              <a:t>2021-12-31</a:t>
            </a:r>
            <a:endParaRPr lang="sv-SE" dirty="0"/>
          </a:p>
        </p:txBody>
      </p:sp>
      <p:sp>
        <p:nvSpPr>
          <p:cNvPr id="3" name="Footer Placeholder 2">
            <a:extLst>
              <a:ext uri="{FF2B5EF4-FFF2-40B4-BE49-F238E27FC236}">
                <a16:creationId xmlns:a16="http://schemas.microsoft.com/office/drawing/2014/main" id="{BD078B28-4487-DF40-AF6E-83602BBDB918}"/>
              </a:ext>
            </a:extLst>
          </p:cNvPr>
          <p:cNvSpPr>
            <a:spLocks noGrp="1"/>
          </p:cNvSpPr>
          <p:nvPr>
            <p:ph type="ftr" sz="quarter" idx="20"/>
          </p:nvPr>
        </p:nvSpPr>
        <p:spPr/>
        <p:txBody>
          <a:bodyPr/>
          <a:lstStyle>
            <a:lvl1pPr>
              <a:defRPr>
                <a:solidFill>
                  <a:schemeClr val="bg1"/>
                </a:solidFill>
              </a:defRPr>
            </a:lvl1pPr>
          </a:lstStyle>
          <a:p>
            <a:r>
              <a:rPr lang="en-US"/>
              <a:t>Finsam Malmö</a:t>
            </a:r>
            <a:endParaRPr lang="sv-SE" dirty="0"/>
          </a:p>
        </p:txBody>
      </p:sp>
      <p:sp>
        <p:nvSpPr>
          <p:cNvPr id="4" name="Slide Number Placeholder 3">
            <a:extLst>
              <a:ext uri="{FF2B5EF4-FFF2-40B4-BE49-F238E27FC236}">
                <a16:creationId xmlns:a16="http://schemas.microsoft.com/office/drawing/2014/main" id="{62931FF0-2823-6443-8D75-BD3EAEB91257}"/>
              </a:ext>
            </a:extLst>
          </p:cNvPr>
          <p:cNvSpPr>
            <a:spLocks noGrp="1"/>
          </p:cNvSpPr>
          <p:nvPr>
            <p:ph type="sldNum" sz="quarter" idx="21"/>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7" name="Chart Placeholder 16">
            <a:extLst>
              <a:ext uri="{FF2B5EF4-FFF2-40B4-BE49-F238E27FC236}">
                <a16:creationId xmlns:a16="http://schemas.microsoft.com/office/drawing/2014/main" id="{4D0DC1CC-98D1-9E4A-93D0-7A61DAFFC2CE}"/>
              </a:ext>
            </a:extLst>
          </p:cNvPr>
          <p:cNvSpPr>
            <a:spLocks noGrp="1"/>
          </p:cNvSpPr>
          <p:nvPr>
            <p:ph type="chart" sz="quarter" idx="18"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spTree>
    <p:extLst>
      <p:ext uri="{BB962C8B-B14F-4D97-AF65-F5344CB8AC3E}">
        <p14:creationId xmlns:p14="http://schemas.microsoft.com/office/powerpoint/2010/main" val="3549121867"/>
      </p:ext>
    </p:extLst>
  </p:cSld>
  <p:clrMapOvr>
    <a:masterClrMapping/>
  </p:clrMapOvr>
  <p:extLst>
    <p:ext uri="{DCECCB84-F9BA-43D5-87BE-67443E8EF086}">
      <p15:sldGuideLst xmlns:p15="http://schemas.microsoft.com/office/powerpoint/2012/main">
        <p15:guide id="1" pos="6123">
          <p15:clr>
            <a:srgbClr val="FBAE40"/>
          </p15:clr>
        </p15:guide>
        <p15:guide id="2" pos="884">
          <p15:clr>
            <a:srgbClr val="FBAE40"/>
          </p15:clr>
        </p15:guide>
        <p15:guide id="3" pos="564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3"/>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1BC78CE-954B-2F4C-9222-38DE9337C0E5}"/>
              </a:ext>
            </a:extLst>
          </p:cNvPr>
          <p:cNvSpPr txBox="1">
            <a:spLocks/>
          </p:cNvSpPr>
          <p:nvPr userDrawn="1"/>
        </p:nvSpPr>
        <p:spPr>
          <a:xfrm>
            <a:off x="0" y="1"/>
            <a:ext cx="3455988" cy="4027523"/>
          </a:xfrm>
          <a:prstGeom prst="rect">
            <a:avLst/>
          </a:prstGeom>
          <a:noFill/>
        </p:spPr>
        <p:txBody>
          <a:bodyPr wrap="square"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solidFill>
                  <a:schemeClr val="bg1"/>
                </a:solidFill>
                <a:latin typeface="+mn-lt"/>
                <a:ea typeface="+mn-ea"/>
              </a:rPr>
              <a:t>Textboxar</a:t>
            </a:r>
          </a:p>
          <a:p>
            <a:pPr lvl="2">
              <a:spcBef>
                <a:spcPts val="700"/>
              </a:spcBef>
            </a:pPr>
            <a:r>
              <a:rPr lang="sv-SE" sz="700" b="0" i="0" noProof="0" dirty="0">
                <a:solidFill>
                  <a:schemeClr val="bg1"/>
                </a:solidFill>
                <a:latin typeface="+mn-lt"/>
                <a:ea typeface="+mn-ea"/>
              </a:rPr>
              <a:t>Kopiera och klistra in på önskad sida.</a:t>
            </a:r>
          </a:p>
          <a:p>
            <a:pPr lvl="2">
              <a:spcBef>
                <a:spcPts val="700"/>
              </a:spcBef>
            </a:pPr>
            <a:r>
              <a:rPr lang="sv-SE" sz="700" b="0" i="0" noProof="0" dirty="0">
                <a:solidFill>
                  <a:schemeClr val="bg1"/>
                </a:solidFill>
                <a:latin typeface="+mn-lt"/>
                <a:ea typeface="+mn-ea"/>
              </a:rPr>
              <a:t>Höjden på rutan anpassas efter textens längd – om höjden är fel, gör en tillfällig ändring i texten så uppdateras höjden.</a:t>
            </a:r>
          </a:p>
          <a:p>
            <a:pPr lvl="2">
              <a:spcBef>
                <a:spcPts val="700"/>
              </a:spcBef>
            </a:pPr>
            <a:r>
              <a:rPr lang="sv-SE" sz="700" b="0" i="0" noProof="0" dirty="0">
                <a:solidFill>
                  <a:schemeClr val="bg1"/>
                </a:solidFill>
                <a:latin typeface="+mn-lt"/>
                <a:ea typeface="+mn-ea"/>
              </a:rPr>
              <a:t>Byt textnivå genom att sätta markören i stycket och använd </a:t>
            </a:r>
            <a:r>
              <a:rPr lang="sv-SE" sz="700" b="0" i="0" u="sng" noProof="0" dirty="0">
                <a:solidFill>
                  <a:schemeClr val="bg1"/>
                </a:solidFill>
                <a:latin typeface="+mn-lt"/>
                <a:ea typeface="+mn-ea"/>
              </a:rPr>
              <a:t>knapparna för ökat och minskat indrag</a:t>
            </a:r>
            <a:r>
              <a:rPr lang="sv-SE" sz="700" b="0" i="0" noProof="0" dirty="0">
                <a:solidFill>
                  <a:schemeClr val="bg1"/>
                </a:solidFill>
                <a:latin typeface="+mn-lt"/>
                <a:ea typeface="+mn-ea"/>
              </a:rPr>
              <a:t>.</a:t>
            </a:r>
            <a:br>
              <a:rPr lang="sv-SE" sz="700" b="0" i="0" noProof="0" dirty="0">
                <a:solidFill>
                  <a:schemeClr val="bg1"/>
                </a:solidFill>
                <a:latin typeface="+mn-lt"/>
                <a:ea typeface="+mn-ea"/>
              </a:rPr>
            </a:br>
            <a:br>
              <a:rPr lang="sv-SE" sz="700" b="0" i="0" noProof="0" dirty="0">
                <a:solidFill>
                  <a:schemeClr val="bg1"/>
                </a:solidFill>
                <a:latin typeface="+mn-lt"/>
                <a:ea typeface="+mn-ea"/>
              </a:rPr>
            </a:br>
            <a:r>
              <a:rPr lang="sv-SE" sz="700" b="0" i="0" noProof="0" dirty="0">
                <a:solidFill>
                  <a:schemeClr val="bg1"/>
                </a:solidFill>
                <a:latin typeface="+mn-lt"/>
                <a:ea typeface="+mn-ea"/>
              </a:rPr>
              <a:t>Nivå 1: Löpande text</a:t>
            </a:r>
            <a:br>
              <a:rPr lang="sv-SE" sz="700" b="0" i="0" noProof="0" dirty="0">
                <a:solidFill>
                  <a:schemeClr val="bg1"/>
                </a:solidFill>
                <a:latin typeface="+mn-lt"/>
                <a:ea typeface="+mn-ea"/>
              </a:rPr>
            </a:br>
            <a:r>
              <a:rPr lang="sv-SE" sz="700" b="0" i="0" noProof="0" dirty="0">
                <a:solidFill>
                  <a:schemeClr val="bg1"/>
                </a:solidFill>
                <a:latin typeface="+mn-lt"/>
                <a:ea typeface="+mn-ea"/>
              </a:rPr>
              <a:t>Nivå 2: Rubrik</a:t>
            </a:r>
            <a:br>
              <a:rPr lang="sv-SE" sz="700" b="0" i="0" noProof="0" dirty="0">
                <a:solidFill>
                  <a:schemeClr val="bg1"/>
                </a:solidFill>
                <a:latin typeface="+mn-lt"/>
                <a:ea typeface="+mn-ea"/>
              </a:rPr>
            </a:br>
            <a:r>
              <a:rPr lang="sv-SE" sz="700" b="0" i="0" noProof="0" dirty="0">
                <a:solidFill>
                  <a:schemeClr val="bg1"/>
                </a:solidFill>
                <a:latin typeface="+mn-lt"/>
                <a:ea typeface="+mn-ea"/>
              </a:rPr>
              <a:t>Nivå 3-5: Punktlistor</a:t>
            </a:r>
            <a:br>
              <a:rPr lang="sv-SE" sz="700" b="0" i="0" noProof="0" dirty="0">
                <a:solidFill>
                  <a:schemeClr val="bg1"/>
                </a:solidFill>
                <a:latin typeface="+mn-lt"/>
                <a:ea typeface="+mn-ea"/>
              </a:rPr>
            </a:br>
            <a:endParaRPr lang="sv-SE" sz="700" b="0" i="0" noProof="0" dirty="0">
              <a:solidFill>
                <a:schemeClr val="bg1"/>
              </a:solidFill>
              <a:latin typeface="+mn-lt"/>
              <a:ea typeface="+mn-ea"/>
            </a:endParaRPr>
          </a:p>
          <a:p>
            <a:pPr lvl="1">
              <a:spcBef>
                <a:spcPts val="700"/>
              </a:spcBef>
            </a:pPr>
            <a:r>
              <a:rPr lang="en-GB" sz="700" b="0" i="0" noProof="0" dirty="0">
                <a:solidFill>
                  <a:schemeClr val="bg1"/>
                </a:solidFill>
                <a:latin typeface="+mn-lt"/>
                <a:ea typeface="+mn-ea"/>
              </a:rPr>
              <a:t>Text boxes</a:t>
            </a:r>
          </a:p>
          <a:p>
            <a:pPr lvl="2">
              <a:spcBef>
                <a:spcPts val="700"/>
              </a:spcBef>
            </a:pPr>
            <a:r>
              <a:rPr lang="en-GB" sz="700" b="0" i="0" noProof="0" dirty="0">
                <a:solidFill>
                  <a:schemeClr val="bg1"/>
                </a:solidFill>
                <a:latin typeface="+mn-lt"/>
                <a:ea typeface="+mn-ea"/>
              </a:rPr>
              <a:t>Copy and paste into slide of choice.</a:t>
            </a:r>
          </a:p>
          <a:p>
            <a:pPr lvl="2">
              <a:spcBef>
                <a:spcPts val="700"/>
              </a:spcBef>
            </a:pPr>
            <a:r>
              <a:rPr lang="en-GB" sz="700" b="0" i="0" noProof="0" dirty="0">
                <a:solidFill>
                  <a:schemeClr val="bg1"/>
                </a:solidFill>
                <a:latin typeface="+mn-lt"/>
                <a:ea typeface="+mn-ea"/>
              </a:rPr>
              <a:t>The height of the textbox is determined by the length of text – if the height is not correct make a temporary edit of the text to update the height.</a:t>
            </a:r>
          </a:p>
          <a:p>
            <a:pPr lvl="2">
              <a:spcBef>
                <a:spcPts val="700"/>
              </a:spcBef>
            </a:pPr>
            <a:r>
              <a:rPr lang="en-GB" sz="700" b="0" i="0" noProof="0" dirty="0">
                <a:solidFill>
                  <a:schemeClr val="bg1"/>
                </a:solidFill>
                <a:latin typeface="+mn-lt"/>
                <a:ea typeface="+mn-ea"/>
              </a:rPr>
              <a:t>To change the text level, put the marker inside the paragraph and use the </a:t>
            </a:r>
            <a:r>
              <a:rPr lang="en-GB" sz="700" b="0" i="0" u="sng" noProof="0" dirty="0">
                <a:solidFill>
                  <a:schemeClr val="bg1"/>
                </a:solidFill>
                <a:latin typeface="+mn-lt"/>
                <a:ea typeface="+mn-ea"/>
              </a:rPr>
              <a:t>buttons for indents</a:t>
            </a:r>
            <a:r>
              <a:rPr lang="en-GB" sz="700" b="0" i="0" noProof="0" dirty="0">
                <a:solidFill>
                  <a:schemeClr val="bg1"/>
                </a:solidFill>
                <a:latin typeface="+mn-lt"/>
                <a:ea typeface="+mn-ea"/>
              </a:rPr>
              <a:t>.</a:t>
            </a:r>
            <a:br>
              <a:rPr lang="en-GB" sz="700" b="0" i="0" noProof="0" dirty="0">
                <a:solidFill>
                  <a:schemeClr val="bg1"/>
                </a:solidFill>
                <a:latin typeface="+mn-lt"/>
                <a:ea typeface="+mn-ea"/>
              </a:rPr>
            </a:br>
            <a:br>
              <a:rPr lang="en-GB" sz="700" b="0" i="0" noProof="0" dirty="0">
                <a:solidFill>
                  <a:schemeClr val="bg1"/>
                </a:solidFill>
                <a:latin typeface="+mn-lt"/>
                <a:ea typeface="+mn-ea"/>
              </a:rPr>
            </a:br>
            <a:r>
              <a:rPr lang="en-GB" sz="700" b="0" i="0" noProof="0" dirty="0">
                <a:solidFill>
                  <a:schemeClr val="bg1"/>
                </a:solidFill>
                <a:latin typeface="+mn-lt"/>
                <a:ea typeface="+mn-ea"/>
              </a:rPr>
              <a:t>Level 1: Normal text</a:t>
            </a:r>
            <a:br>
              <a:rPr lang="en-GB" sz="700" b="0" i="0" noProof="0" dirty="0">
                <a:solidFill>
                  <a:schemeClr val="bg1"/>
                </a:solidFill>
                <a:latin typeface="+mn-lt"/>
                <a:ea typeface="+mn-ea"/>
              </a:rPr>
            </a:br>
            <a:r>
              <a:rPr lang="en-GB" sz="700" b="0" i="0" noProof="0" dirty="0">
                <a:solidFill>
                  <a:schemeClr val="bg1"/>
                </a:solidFill>
                <a:latin typeface="+mn-lt"/>
                <a:ea typeface="+mn-ea"/>
              </a:rPr>
              <a:t>Level 2: Heading</a:t>
            </a:r>
            <a:br>
              <a:rPr lang="en-GB" sz="700" b="0" i="0" noProof="0" dirty="0">
                <a:solidFill>
                  <a:schemeClr val="bg1"/>
                </a:solidFill>
                <a:latin typeface="+mn-lt"/>
                <a:ea typeface="+mn-ea"/>
              </a:rPr>
            </a:br>
            <a:r>
              <a:rPr lang="en-GB" sz="700" b="0" i="0" noProof="0" dirty="0">
                <a:solidFill>
                  <a:schemeClr val="bg1"/>
                </a:solidFill>
                <a:latin typeface="+mn-lt"/>
                <a:ea typeface="+mn-ea"/>
              </a:rPr>
              <a:t>Level 3–5: Bullet lists</a:t>
            </a:r>
          </a:p>
        </p:txBody>
      </p:sp>
      <p:sp>
        <p:nvSpPr>
          <p:cNvPr id="10" name="Text Placeholder 9">
            <a:extLst>
              <a:ext uri="{FF2B5EF4-FFF2-40B4-BE49-F238E27FC236}">
                <a16:creationId xmlns:a16="http://schemas.microsoft.com/office/drawing/2014/main" id="{BB9A17BD-A19C-6B47-84B6-25639A3D07EB}"/>
              </a:ext>
            </a:extLst>
          </p:cNvPr>
          <p:cNvSpPr>
            <a:spLocks noGrp="1"/>
          </p:cNvSpPr>
          <p:nvPr>
            <p:ph type="body" sz="quarter" idx="15" hasCustomPrompt="1"/>
          </p:nvPr>
        </p:nvSpPr>
        <p:spPr>
          <a:xfrm>
            <a:off x="3888581" y="971550"/>
            <a:ext cx="2592388" cy="1767032"/>
          </a:xfrm>
          <a:solidFill>
            <a:schemeClr val="bg1"/>
          </a:solidFill>
        </p:spPr>
        <p:txBody>
          <a:bodyPr lIns="216000" tIns="216000" rIns="216000" bIns="216000">
            <a:spAutoFit/>
          </a:bodyPr>
          <a:lstStyle>
            <a:lvl1pPr marL="0" indent="0">
              <a:spcBef>
                <a:spcPts val="1000"/>
              </a:spcBef>
              <a:buNone/>
              <a:defRPr sz="900" b="0" i="0">
                <a:latin typeface="+mn-lt"/>
                <a:ea typeface="+mn-ea"/>
              </a:defRPr>
            </a:lvl1pPr>
            <a:lvl2pPr marL="0" indent="0">
              <a:spcBef>
                <a:spcPts val="1000"/>
              </a:spcBef>
              <a:buNone/>
              <a:defRPr sz="900" b="1" i="0" cap="all" baseline="0">
                <a:latin typeface="+mn-lt"/>
                <a:ea typeface="+mn-ea"/>
              </a:defRPr>
            </a:lvl2pPr>
            <a:lvl3pPr marL="108000" indent="-108000">
              <a:spcBef>
                <a:spcPts val="1000"/>
              </a:spcBef>
              <a:defRPr sz="900" b="0" i="0">
                <a:latin typeface="+mn-lt"/>
                <a:ea typeface="+mn-ea"/>
              </a:defRPr>
            </a:lvl3pPr>
            <a:lvl4pPr marL="252000" indent="-108000">
              <a:spcBef>
                <a:spcPts val="1000"/>
              </a:spcBef>
              <a:defRPr sz="900" b="0" i="0">
                <a:latin typeface="+mn-lt"/>
                <a:ea typeface="+mn-ea"/>
              </a:defRPr>
            </a:lvl4pPr>
            <a:lvl5pPr marL="396000" indent="-108000">
              <a:spcBef>
                <a:spcPts val="1000"/>
              </a:spcBef>
              <a:defRPr sz="900" b="0" i="0">
                <a:latin typeface="+mn-lt"/>
                <a:ea typeface="+mn-ea"/>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11" name="Text Placeholder 9">
            <a:extLst>
              <a:ext uri="{FF2B5EF4-FFF2-40B4-BE49-F238E27FC236}">
                <a16:creationId xmlns:a16="http://schemas.microsoft.com/office/drawing/2014/main" id="{CEDB43ED-2CDF-F349-BBF6-4E815DF63720}"/>
              </a:ext>
            </a:extLst>
          </p:cNvPr>
          <p:cNvSpPr>
            <a:spLocks noGrp="1"/>
          </p:cNvSpPr>
          <p:nvPr>
            <p:ph type="body" sz="quarter" idx="16" hasCustomPrompt="1"/>
          </p:nvPr>
        </p:nvSpPr>
        <p:spPr>
          <a:xfrm>
            <a:off x="863600" y="3509071"/>
            <a:ext cx="2592388" cy="1351854"/>
          </a:xfrm>
          <a:solidFill>
            <a:schemeClr val="bg1"/>
          </a:solidFill>
        </p:spPr>
        <p:txBody>
          <a:bodyPr lIns="216000" tIns="216000" rIns="216000" bIns="216000">
            <a:spAutoFit/>
          </a:bodyPr>
          <a:lstStyle>
            <a:lvl1pPr marL="0" indent="0">
              <a:lnSpc>
                <a:spcPct val="85000"/>
              </a:lnSpc>
              <a:spcBef>
                <a:spcPts val="0"/>
              </a:spcBef>
              <a:buNone/>
              <a:defRPr sz="1800" b="0" i="0">
                <a:latin typeface="+mj-lt"/>
                <a:ea typeface="+mn-ea"/>
              </a:defRPr>
            </a:lvl1pPr>
            <a:lvl2pPr marL="0" indent="0">
              <a:lnSpc>
                <a:spcPct val="85000"/>
              </a:lnSpc>
              <a:spcBef>
                <a:spcPts val="0"/>
              </a:spcBef>
              <a:buNone/>
              <a:defRPr sz="1600" b="0" i="0" cap="none" baseline="0">
                <a:latin typeface="+mj-lt"/>
                <a:ea typeface="+mn-ea"/>
              </a:defRPr>
            </a:lvl2pPr>
            <a:lvl3pPr marL="0" indent="0">
              <a:lnSpc>
                <a:spcPct val="85000"/>
              </a:lnSpc>
              <a:spcBef>
                <a:spcPts val="0"/>
              </a:spcBef>
              <a:buNone/>
              <a:defRPr sz="1400" b="0" i="0">
                <a:latin typeface="+mj-lt"/>
                <a:ea typeface="+mn-ea"/>
              </a:defRPr>
            </a:lvl3pPr>
            <a:lvl4pPr marL="0" indent="0">
              <a:lnSpc>
                <a:spcPct val="85000"/>
              </a:lnSpc>
              <a:spcBef>
                <a:spcPts val="0"/>
              </a:spcBef>
              <a:buNone/>
              <a:defRPr sz="1200" b="0" i="0">
                <a:latin typeface="+mj-lt"/>
                <a:ea typeface="+mn-ea"/>
              </a:defRPr>
            </a:lvl4pPr>
            <a:lvl5pPr marL="0" indent="0">
              <a:lnSpc>
                <a:spcPct val="85000"/>
              </a:lnSpc>
              <a:spcBef>
                <a:spcPts val="0"/>
              </a:spcBef>
              <a:buNone/>
              <a:defRPr sz="1000" b="0" i="0">
                <a:latin typeface="+mj-lt"/>
                <a:ea typeface="+mn-ea"/>
              </a:defRPr>
            </a:lvl5pPr>
          </a:lstStyle>
          <a:p>
            <a:pPr lvl="0"/>
            <a:r>
              <a:rPr lang="sv-SE" noProof="0"/>
              <a:t>NNN</a:t>
            </a:r>
          </a:p>
          <a:p>
            <a:pPr lvl="1"/>
            <a:r>
              <a:rPr lang="sv-SE" noProof="0"/>
              <a:t>NNN</a:t>
            </a:r>
          </a:p>
          <a:p>
            <a:pPr lvl="2"/>
            <a:r>
              <a:rPr lang="sv-SE" noProof="0"/>
              <a:t>NNN</a:t>
            </a:r>
          </a:p>
          <a:p>
            <a:pPr lvl="3"/>
            <a:r>
              <a:rPr lang="sv-SE" noProof="0"/>
              <a:t>NNN</a:t>
            </a:r>
          </a:p>
          <a:p>
            <a:pPr lvl="4"/>
            <a:r>
              <a:rPr lang="sv-SE" noProof="0"/>
              <a:t>NNN</a:t>
            </a:r>
          </a:p>
        </p:txBody>
      </p:sp>
      <p:sp>
        <p:nvSpPr>
          <p:cNvPr id="8" name="Text Placeholder 9">
            <a:extLst>
              <a:ext uri="{FF2B5EF4-FFF2-40B4-BE49-F238E27FC236}">
                <a16:creationId xmlns:a16="http://schemas.microsoft.com/office/drawing/2014/main" id="{9AFB03A3-758A-7B48-9A79-DC8235E196E1}"/>
              </a:ext>
            </a:extLst>
          </p:cNvPr>
          <p:cNvSpPr>
            <a:spLocks noGrp="1"/>
          </p:cNvSpPr>
          <p:nvPr>
            <p:ph type="body" sz="quarter" idx="17" hasCustomPrompt="1"/>
          </p:nvPr>
        </p:nvSpPr>
        <p:spPr>
          <a:xfrm>
            <a:off x="3888581" y="3117591"/>
            <a:ext cx="2592388" cy="1482724"/>
          </a:xfrm>
          <a:solidFill>
            <a:schemeClr val="bg1"/>
          </a:solidFill>
        </p:spPr>
        <p:txBody>
          <a:bodyPr lIns="216000" tIns="216000" rIns="216000" bIns="216000">
            <a:spAutoFit/>
          </a:bodyPr>
          <a:lstStyle>
            <a:lvl1pPr marL="0" indent="0">
              <a:spcBef>
                <a:spcPts val="800"/>
              </a:spcBef>
              <a:buNone/>
              <a:defRPr sz="700" b="0" i="0">
                <a:latin typeface="+mn-lt"/>
                <a:ea typeface="+mn-ea"/>
              </a:defRPr>
            </a:lvl1pPr>
            <a:lvl2pPr marL="0" indent="0">
              <a:spcBef>
                <a:spcPts val="800"/>
              </a:spcBef>
              <a:buNone/>
              <a:defRPr sz="700" b="1" i="0" cap="all" baseline="0">
                <a:latin typeface="+mn-lt"/>
                <a:ea typeface="+mn-ea"/>
              </a:defRPr>
            </a:lvl2pPr>
            <a:lvl3pPr marL="108000" indent="-108000">
              <a:spcBef>
                <a:spcPts val="800"/>
              </a:spcBef>
              <a:defRPr sz="700" b="0" i="0">
                <a:latin typeface="+mn-lt"/>
                <a:ea typeface="+mn-ea"/>
              </a:defRPr>
            </a:lvl3pPr>
            <a:lvl4pPr marL="252000" indent="-108000">
              <a:spcBef>
                <a:spcPts val="800"/>
              </a:spcBef>
              <a:defRPr sz="700" b="0" i="0">
                <a:latin typeface="+mn-lt"/>
                <a:ea typeface="+mn-ea"/>
              </a:defRPr>
            </a:lvl4pPr>
            <a:lvl5pPr marL="396000" indent="-108000">
              <a:spcBef>
                <a:spcPts val="800"/>
              </a:spcBef>
              <a:defRPr sz="700" b="0" i="0">
                <a:latin typeface="+mn-lt"/>
                <a:ea typeface="+mn-ea"/>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6" name="Text Placeholder 9">
            <a:extLst>
              <a:ext uri="{FF2B5EF4-FFF2-40B4-BE49-F238E27FC236}">
                <a16:creationId xmlns:a16="http://schemas.microsoft.com/office/drawing/2014/main" id="{0CA3448E-EED2-2044-B9A5-FA812394BEFC}"/>
              </a:ext>
            </a:extLst>
          </p:cNvPr>
          <p:cNvSpPr>
            <a:spLocks noGrp="1"/>
          </p:cNvSpPr>
          <p:nvPr>
            <p:ph type="body" sz="quarter" idx="18" hasCustomPrompt="1"/>
          </p:nvPr>
        </p:nvSpPr>
        <p:spPr>
          <a:xfrm>
            <a:off x="6913562" y="971550"/>
            <a:ext cx="2592388" cy="1767032"/>
          </a:xfrm>
          <a:solidFill>
            <a:schemeClr val="bg1"/>
          </a:solidFill>
        </p:spPr>
        <p:txBody>
          <a:bodyPr lIns="216000" tIns="216000" rIns="216000" bIns="216000">
            <a:spAutoFit/>
          </a:bodyPr>
          <a:lstStyle>
            <a:lvl1pPr marL="0" indent="0">
              <a:spcBef>
                <a:spcPts val="1000"/>
              </a:spcBef>
              <a:buNone/>
              <a:defRPr sz="900" b="0" i="0">
                <a:latin typeface="+mn-lt"/>
                <a:ea typeface="+mn-ea"/>
              </a:defRPr>
            </a:lvl1pPr>
            <a:lvl2pPr marL="0" indent="0">
              <a:lnSpc>
                <a:spcPct val="85000"/>
              </a:lnSpc>
              <a:spcBef>
                <a:spcPts val="1000"/>
              </a:spcBef>
              <a:buNone/>
              <a:defRPr sz="1200" b="0" i="0" cap="none" baseline="0">
                <a:latin typeface="+mj-lt"/>
                <a:ea typeface="+mn-ea"/>
              </a:defRPr>
            </a:lvl2pPr>
            <a:lvl3pPr marL="108000" indent="-108000">
              <a:spcBef>
                <a:spcPts val="1000"/>
              </a:spcBef>
              <a:defRPr sz="900" b="0" i="0">
                <a:latin typeface="+mn-lt"/>
                <a:ea typeface="+mn-ea"/>
              </a:defRPr>
            </a:lvl3pPr>
            <a:lvl4pPr marL="252000" indent="-108000">
              <a:spcBef>
                <a:spcPts val="1000"/>
              </a:spcBef>
              <a:defRPr sz="900" b="0" i="0">
                <a:latin typeface="+mn-lt"/>
                <a:ea typeface="+mn-ea"/>
              </a:defRPr>
            </a:lvl4pPr>
            <a:lvl5pPr marL="396000" indent="-108000">
              <a:spcBef>
                <a:spcPts val="1000"/>
              </a:spcBef>
              <a:defRPr sz="900" b="0" i="0">
                <a:latin typeface="+mn-lt"/>
                <a:ea typeface="+mn-ea"/>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9" name="Text Placeholder 9">
            <a:extLst>
              <a:ext uri="{FF2B5EF4-FFF2-40B4-BE49-F238E27FC236}">
                <a16:creationId xmlns:a16="http://schemas.microsoft.com/office/drawing/2014/main" id="{BADB436B-2E32-8D44-B672-766C98D939AE}"/>
              </a:ext>
            </a:extLst>
          </p:cNvPr>
          <p:cNvSpPr>
            <a:spLocks noGrp="1"/>
          </p:cNvSpPr>
          <p:nvPr>
            <p:ph type="body" sz="quarter" idx="19" hasCustomPrompt="1"/>
          </p:nvPr>
        </p:nvSpPr>
        <p:spPr>
          <a:xfrm>
            <a:off x="6913562" y="3117591"/>
            <a:ext cx="2592388" cy="1482724"/>
          </a:xfrm>
          <a:solidFill>
            <a:schemeClr val="bg1"/>
          </a:solidFill>
        </p:spPr>
        <p:txBody>
          <a:bodyPr lIns="216000" tIns="216000" rIns="216000" bIns="216000">
            <a:spAutoFit/>
          </a:bodyPr>
          <a:lstStyle>
            <a:lvl1pPr marL="0" indent="0">
              <a:spcBef>
                <a:spcPts val="800"/>
              </a:spcBef>
              <a:buNone/>
              <a:defRPr sz="700" b="0" i="0">
                <a:latin typeface="+mn-lt"/>
                <a:ea typeface="+mn-ea"/>
              </a:defRPr>
            </a:lvl1pPr>
            <a:lvl2pPr marL="0" indent="0">
              <a:lnSpc>
                <a:spcPct val="85000"/>
              </a:lnSpc>
              <a:spcBef>
                <a:spcPts val="800"/>
              </a:spcBef>
              <a:buNone/>
              <a:defRPr sz="1000" b="0" i="0" cap="none" baseline="0">
                <a:latin typeface="+mj-lt"/>
                <a:ea typeface="+mn-ea"/>
              </a:defRPr>
            </a:lvl2pPr>
            <a:lvl3pPr marL="108000" indent="-108000">
              <a:spcBef>
                <a:spcPts val="800"/>
              </a:spcBef>
              <a:defRPr sz="700" b="0" i="0">
                <a:latin typeface="+mn-lt"/>
                <a:ea typeface="+mn-ea"/>
              </a:defRPr>
            </a:lvl3pPr>
            <a:lvl4pPr marL="252000" indent="-108000">
              <a:spcBef>
                <a:spcPts val="800"/>
              </a:spcBef>
              <a:defRPr sz="700" b="0" i="0">
                <a:latin typeface="+mn-lt"/>
                <a:ea typeface="+mn-ea"/>
              </a:defRPr>
            </a:lvl4pPr>
            <a:lvl5pPr marL="396000" indent="-108000">
              <a:spcBef>
                <a:spcPts val="800"/>
              </a:spcBef>
              <a:defRPr sz="700" b="0" i="0">
                <a:latin typeface="+mn-lt"/>
                <a:ea typeface="+mn-ea"/>
              </a:defRPr>
            </a:lvl5pPr>
          </a:lstStyle>
          <a:p>
            <a:pPr lvl="0"/>
            <a:r>
              <a:rPr lang="sv-SE" noProof="0"/>
              <a:t>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12" name="TextBox 11">
            <a:extLst>
              <a:ext uri="{FF2B5EF4-FFF2-40B4-BE49-F238E27FC236}">
                <a16:creationId xmlns:a16="http://schemas.microsoft.com/office/drawing/2014/main" id="{5A351F88-813A-B944-9254-87E03130C6BC}"/>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Text boxes</a:t>
            </a:r>
          </a:p>
        </p:txBody>
      </p:sp>
    </p:spTree>
    <p:extLst>
      <p:ext uri="{BB962C8B-B14F-4D97-AF65-F5344CB8AC3E}">
        <p14:creationId xmlns:p14="http://schemas.microsoft.com/office/powerpoint/2010/main" val="1945263570"/>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5" pos="4354">
          <p15:clr>
            <a:srgbClr val="FBAE40"/>
          </p15:clr>
        </p15:guide>
        <p15:guide id="6" pos="4082">
          <p15:clr>
            <a:srgbClr val="FBAE40"/>
          </p15:clr>
        </p15:guide>
        <p15:guide id="7" pos="2449">
          <p15:clr>
            <a:srgbClr val="FBAE40"/>
          </p15:clr>
        </p15:guide>
        <p15:guide id="8" pos="21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IMG-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B09026-6062-0B46-92FE-B53276F10D3A}"/>
              </a:ext>
            </a:extLst>
          </p:cNvPr>
          <p:cNvSpPr>
            <a:spLocks noGrp="1"/>
          </p:cNvSpPr>
          <p:nvPr>
            <p:ph type="pic" sz="quarter" idx="11" hasCustomPrompt="1"/>
          </p:nvPr>
        </p:nvSpPr>
        <p:spPr>
          <a:xfrm>
            <a:off x="215899" y="215901"/>
            <a:ext cx="41036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11" name="Text Placeholder 2">
            <a:extLst>
              <a:ext uri="{FF2B5EF4-FFF2-40B4-BE49-F238E27FC236}">
                <a16:creationId xmlns:a16="http://schemas.microsoft.com/office/drawing/2014/main" id="{0ADC0B7E-AD41-E54C-8F3D-4721D151122C}"/>
              </a:ext>
            </a:extLst>
          </p:cNvPr>
          <p:cNvSpPr>
            <a:spLocks noGrp="1"/>
          </p:cNvSpPr>
          <p:nvPr>
            <p:ph type="body" sz="quarter" idx="10" hasCustomPrompt="1"/>
          </p:nvPr>
        </p:nvSpPr>
        <p:spPr>
          <a:xfrm>
            <a:off x="5184775" y="971550"/>
            <a:ext cx="3779838" cy="3889376"/>
          </a:xfrm>
        </p:spPr>
        <p:txBody>
          <a:bodyPr anchor="b" anchorCtr="0"/>
          <a:lstStyle>
            <a:lvl1pPr marL="0" indent="0">
              <a:lnSpc>
                <a:spcPct val="80000"/>
              </a:lnSpc>
              <a:spcBef>
                <a:spcPts val="0"/>
              </a:spcBef>
              <a:buNone/>
              <a:defRPr sz="5000">
                <a:latin typeface="+mj-lt"/>
              </a:defRPr>
            </a:lvl1pPr>
            <a:lvl2pPr marL="0" indent="0">
              <a:lnSpc>
                <a:spcPct val="80000"/>
              </a:lnSpc>
              <a:spcBef>
                <a:spcPts val="0"/>
              </a:spcBef>
              <a:buNone/>
              <a:defRPr sz="4000">
                <a:latin typeface="+mj-lt"/>
              </a:defRPr>
            </a:lvl2pPr>
            <a:lvl3pPr marL="0" indent="0">
              <a:lnSpc>
                <a:spcPct val="80000"/>
              </a:lnSpc>
              <a:spcBef>
                <a:spcPts val="0"/>
              </a:spcBef>
              <a:buNone/>
              <a:defRPr sz="3000">
                <a:latin typeface="+mj-lt"/>
              </a:defRPr>
            </a:lvl3pPr>
            <a:lvl4pPr marL="0" indent="0">
              <a:lnSpc>
                <a:spcPct val="80000"/>
              </a:lnSpc>
              <a:spcBef>
                <a:spcPts val="1200"/>
              </a:spcBef>
              <a:spcAft>
                <a:spcPts val="1400"/>
              </a:spcAft>
              <a:buNone/>
              <a:defRPr sz="1400" cap="all" spc="100" baseline="0">
                <a:latin typeface="+mj-lt"/>
              </a:defRPr>
            </a:lvl4pPr>
            <a:lvl5pPr marL="0" indent="0">
              <a:lnSpc>
                <a:spcPct val="110000"/>
              </a:lnSpc>
              <a:spcBef>
                <a:spcPts val="1200"/>
              </a:spcBef>
              <a:spcAft>
                <a:spcPts val="1600"/>
              </a:spcAft>
              <a:buNone/>
              <a:defRPr sz="1400">
                <a:latin typeface="+mj-lt"/>
              </a:defRPr>
            </a:lvl5pPr>
            <a:lvl6pPr marL="0" indent="0">
              <a:spcBef>
                <a:spcPts val="1200"/>
              </a:spcBef>
              <a:buNone/>
              <a:defRPr sz="900" b="0" i="0">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12" name="Date Placeholder 11">
            <a:extLst>
              <a:ext uri="{FF2B5EF4-FFF2-40B4-BE49-F238E27FC236}">
                <a16:creationId xmlns:a16="http://schemas.microsoft.com/office/drawing/2014/main" id="{50E9A77C-BC1A-F14E-8261-E6C9ECCF20A5}"/>
              </a:ext>
            </a:extLst>
          </p:cNvPr>
          <p:cNvSpPr>
            <a:spLocks noGrp="1"/>
          </p:cNvSpPr>
          <p:nvPr>
            <p:ph type="dt" sz="half" idx="12"/>
          </p:nvPr>
        </p:nvSpPr>
        <p:spPr>
          <a:xfrm>
            <a:off x="4319587" y="6120000"/>
            <a:ext cx="865187" cy="216000"/>
          </a:xfrm>
        </p:spPr>
        <p:txBody>
          <a:bodyPr/>
          <a:lstStyle/>
          <a:p>
            <a:r>
              <a:rPr lang="sv-SE"/>
              <a:t>2021-12-31</a:t>
            </a:r>
            <a:endParaRPr lang="sv-SE" dirty="0"/>
          </a:p>
        </p:txBody>
      </p:sp>
      <p:sp>
        <p:nvSpPr>
          <p:cNvPr id="13" name="Footer Placeholder 12">
            <a:extLst>
              <a:ext uri="{FF2B5EF4-FFF2-40B4-BE49-F238E27FC236}">
                <a16:creationId xmlns:a16="http://schemas.microsoft.com/office/drawing/2014/main" id="{9D42AACB-58F0-764A-9EB5-B05CF488E57F}"/>
              </a:ext>
            </a:extLst>
          </p:cNvPr>
          <p:cNvSpPr>
            <a:spLocks noGrp="1"/>
          </p:cNvSpPr>
          <p:nvPr>
            <p:ph type="ftr" sz="quarter" idx="13"/>
          </p:nvPr>
        </p:nvSpPr>
        <p:spPr>
          <a:xfrm>
            <a:off x="863936" y="6120000"/>
            <a:ext cx="3455651" cy="216000"/>
          </a:xfrm>
        </p:spPr>
        <p:txBody>
          <a:bodyPr/>
          <a:lstStyle/>
          <a:p>
            <a:r>
              <a:rPr lang="en-US"/>
              <a:t>Finsam Malmö</a:t>
            </a:r>
            <a:endParaRPr lang="sv-SE" dirty="0"/>
          </a:p>
        </p:txBody>
      </p:sp>
      <p:sp>
        <p:nvSpPr>
          <p:cNvPr id="14" name="Slide Number Placeholder 13">
            <a:extLst>
              <a:ext uri="{FF2B5EF4-FFF2-40B4-BE49-F238E27FC236}">
                <a16:creationId xmlns:a16="http://schemas.microsoft.com/office/drawing/2014/main" id="{AB87AFF9-56E7-9340-8730-56AC0703CA24}"/>
              </a:ext>
            </a:extLst>
          </p:cNvPr>
          <p:cNvSpPr>
            <a:spLocks noGrp="1"/>
          </p:cNvSpPr>
          <p:nvPr>
            <p:ph type="sldNum" sz="quarter" idx="14"/>
          </p:nvPr>
        </p:nvSpPr>
        <p:spPr>
          <a:xfrm>
            <a:off x="216000" y="6120000"/>
            <a:ext cx="647600" cy="216000"/>
          </a:xfrm>
        </p:spPr>
        <p:txBody>
          <a:bodyPr/>
          <a:lstStyle/>
          <a:p>
            <a:fld id="{2066355A-084C-D24E-9AD2-7E4FC41EA627}" type="slidenum">
              <a:rPr lang="sv-SE" smtClean="0"/>
              <a:pPr/>
              <a:t>‹#›</a:t>
            </a:fld>
            <a:endParaRPr lang="sv-SE" dirty="0"/>
          </a:p>
        </p:txBody>
      </p:sp>
      <p:sp>
        <p:nvSpPr>
          <p:cNvPr id="10" name="Text Placeholder 9">
            <a:extLst>
              <a:ext uri="{FF2B5EF4-FFF2-40B4-BE49-F238E27FC236}">
                <a16:creationId xmlns:a16="http://schemas.microsoft.com/office/drawing/2014/main" id="{89161BA0-BDB1-384F-9B51-98C95A40E401}"/>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pic>
        <p:nvPicPr>
          <p:cNvPr id="16" name="Picture 15">
            <a:extLst>
              <a:ext uri="{FF2B5EF4-FFF2-40B4-BE49-F238E27FC236}">
                <a16:creationId xmlns:a16="http://schemas.microsoft.com/office/drawing/2014/main" id="{DF23D366-DDBF-6649-BEED-426145C7F9F2}"/>
              </a:ext>
            </a:extLst>
          </p:cNvPr>
          <p:cNvPicPr>
            <a:picLocks/>
          </p:cNvPicPr>
          <p:nvPr userDrawn="1"/>
        </p:nvPicPr>
        <p:blipFill>
          <a:blip r:embed="rId2"/>
          <a:stretch>
            <a:fillRect/>
          </a:stretch>
        </p:blipFill>
        <p:spPr>
          <a:xfrm>
            <a:off x="0" y="-360000"/>
            <a:ext cx="10368000" cy="360000"/>
          </a:xfrm>
          <a:prstGeom prst="rect">
            <a:avLst/>
          </a:prstGeom>
        </p:spPr>
      </p:pic>
      <p:pic>
        <p:nvPicPr>
          <p:cNvPr id="17" name="Picture 16">
            <a:extLst>
              <a:ext uri="{FF2B5EF4-FFF2-40B4-BE49-F238E27FC236}">
                <a16:creationId xmlns:a16="http://schemas.microsoft.com/office/drawing/2014/main" id="{A4C3EB36-4C4E-CF49-8E7E-F1769FAAADDD}"/>
              </a:ext>
            </a:extLst>
          </p:cNvPr>
          <p:cNvPicPr>
            <a:picLocks/>
          </p:cNvPicPr>
          <p:nvPr userDrawn="1"/>
        </p:nvPicPr>
        <p:blipFill>
          <a:blip r:embed="rId3"/>
          <a:stretch>
            <a:fillRect/>
          </a:stretch>
        </p:blipFill>
        <p:spPr>
          <a:xfrm>
            <a:off x="-357882" y="1593"/>
            <a:ext cx="360000" cy="5832000"/>
          </a:xfrm>
          <a:prstGeom prst="rect">
            <a:avLst/>
          </a:prstGeom>
        </p:spPr>
      </p:pic>
      <p:pic>
        <p:nvPicPr>
          <p:cNvPr id="18" name="Picture 17">
            <a:extLst>
              <a:ext uri="{FF2B5EF4-FFF2-40B4-BE49-F238E27FC236}">
                <a16:creationId xmlns:a16="http://schemas.microsoft.com/office/drawing/2014/main" id="{D4C720D1-74F7-994D-AA87-238821F03C0F}"/>
              </a:ext>
            </a:extLst>
          </p:cNvPr>
          <p:cNvPicPr>
            <a:picLocks/>
          </p:cNvPicPr>
          <p:nvPr userDrawn="1"/>
        </p:nvPicPr>
        <p:blipFill>
          <a:blip r:embed="rId3"/>
          <a:stretch>
            <a:fillRect/>
          </a:stretch>
        </p:blipFill>
        <p:spPr>
          <a:xfrm flipH="1">
            <a:off x="10370118" y="1593"/>
            <a:ext cx="360000" cy="5832000"/>
          </a:xfrm>
          <a:prstGeom prst="rect">
            <a:avLst/>
          </a:prstGeom>
        </p:spPr>
      </p:pic>
      <p:pic>
        <p:nvPicPr>
          <p:cNvPr id="19" name="Picture 18">
            <a:extLst>
              <a:ext uri="{FF2B5EF4-FFF2-40B4-BE49-F238E27FC236}">
                <a16:creationId xmlns:a16="http://schemas.microsoft.com/office/drawing/2014/main" id="{4D0E9744-8AB0-F745-B56A-B6C0F746CD1D}"/>
              </a:ext>
            </a:extLst>
          </p:cNvPr>
          <p:cNvPicPr>
            <a:picLocks/>
          </p:cNvPicPr>
          <p:nvPr userDrawn="1"/>
        </p:nvPicPr>
        <p:blipFill>
          <a:blip r:embed="rId2"/>
          <a:stretch>
            <a:fillRect/>
          </a:stretch>
        </p:blipFill>
        <p:spPr>
          <a:xfrm flipV="1">
            <a:off x="0" y="5833593"/>
            <a:ext cx="10368000" cy="360000"/>
          </a:xfrm>
          <a:prstGeom prst="rect">
            <a:avLst/>
          </a:prstGeom>
        </p:spPr>
      </p:pic>
      <p:sp>
        <p:nvSpPr>
          <p:cNvPr id="20" name="Freeform 1">
            <a:extLst>
              <a:ext uri="{FF2B5EF4-FFF2-40B4-BE49-F238E27FC236}">
                <a16:creationId xmlns:a16="http://schemas.microsoft.com/office/drawing/2014/main" id="{0AD8634D-A185-7144-A10A-6D0BF99D4D81}"/>
              </a:ext>
            </a:extLst>
          </p:cNvPr>
          <p:cNvSpPr>
            <a:spLocks noChangeAspect="1" noChangeArrowheads="1"/>
          </p:cNvSpPr>
          <p:nvPr userDrawn="1"/>
        </p:nvSpPr>
        <p:spPr bwMode="auto">
          <a:xfrm>
            <a:off x="8568263" y="647700"/>
            <a:ext cx="1152000" cy="681344"/>
          </a:xfrm>
          <a:custGeom>
            <a:avLst/>
            <a:gdLst>
              <a:gd name="T0" fmla="*/ 9264 w 21337"/>
              <a:gd name="T1" fmla="*/ 11714 h 12620"/>
              <a:gd name="T2" fmla="*/ 8883 w 21337"/>
              <a:gd name="T3" fmla="*/ 12471 h 12620"/>
              <a:gd name="T4" fmla="*/ 8620 w 21337"/>
              <a:gd name="T5" fmla="*/ 12589 h 12620"/>
              <a:gd name="T6" fmla="*/ 8497 w 21337"/>
              <a:gd name="T7" fmla="*/ 12589 h 12620"/>
              <a:gd name="T8" fmla="*/ 8103 w 21337"/>
              <a:gd name="T9" fmla="*/ 11661 h 12620"/>
              <a:gd name="T10" fmla="*/ 8954 w 21337"/>
              <a:gd name="T11" fmla="*/ 11543 h 12620"/>
              <a:gd name="T12" fmla="*/ 8510 w 21337"/>
              <a:gd name="T13" fmla="*/ 9716 h 12620"/>
              <a:gd name="T14" fmla="*/ 5999 w 21337"/>
              <a:gd name="T15" fmla="*/ 9842 h 12620"/>
              <a:gd name="T16" fmla="*/ 6554 w 21337"/>
              <a:gd name="T17" fmla="*/ 10101 h 12620"/>
              <a:gd name="T18" fmla="*/ 8848 w 21337"/>
              <a:gd name="T19" fmla="*/ 7518 h 12620"/>
              <a:gd name="T20" fmla="*/ 6908 w 21337"/>
              <a:gd name="T21" fmla="*/ 11661 h 12620"/>
              <a:gd name="T22" fmla="*/ 6908 w 21337"/>
              <a:gd name="T23" fmla="*/ 12471 h 12620"/>
              <a:gd name="T24" fmla="*/ 7297 w 21337"/>
              <a:gd name="T25" fmla="*/ 11735 h 12620"/>
              <a:gd name="T26" fmla="*/ 16316 w 21337"/>
              <a:gd name="T27" fmla="*/ 10101 h 12620"/>
              <a:gd name="T28" fmla="*/ 15205 w 21337"/>
              <a:gd name="T29" fmla="*/ 10101 h 12620"/>
              <a:gd name="T30" fmla="*/ 13646 w 21337"/>
              <a:gd name="T31" fmla="*/ 9984 h 12620"/>
              <a:gd name="T32" fmla="*/ 12954 w 21337"/>
              <a:gd name="T33" fmla="*/ 10101 h 12620"/>
              <a:gd name="T34" fmla="*/ 15098 w 21337"/>
              <a:gd name="T35" fmla="*/ 8971 h 12620"/>
              <a:gd name="T36" fmla="*/ 3435 w 21337"/>
              <a:gd name="T37" fmla="*/ 7253 h 12620"/>
              <a:gd name="T38" fmla="*/ 3435 w 21337"/>
              <a:gd name="T39" fmla="*/ 10368 h 12620"/>
              <a:gd name="T40" fmla="*/ 4781 w 21337"/>
              <a:gd name="T41" fmla="*/ 7253 h 12620"/>
              <a:gd name="T42" fmla="*/ 5 w 21337"/>
              <a:gd name="T43" fmla="*/ 7253 h 12620"/>
              <a:gd name="T44" fmla="*/ 0 w 21337"/>
              <a:gd name="T45" fmla="*/ 10368 h 12620"/>
              <a:gd name="T46" fmla="*/ 1447 w 21337"/>
              <a:gd name="T47" fmla="*/ 8741 h 12620"/>
              <a:gd name="T48" fmla="*/ 1111 w 21337"/>
              <a:gd name="T49" fmla="*/ 8476 h 12620"/>
              <a:gd name="T50" fmla="*/ 5 w 21337"/>
              <a:gd name="T51" fmla="*/ 6988 h 12620"/>
              <a:gd name="T52" fmla="*/ 10142 w 21337"/>
              <a:gd name="T53" fmla="*/ 7783 h 12620"/>
              <a:gd name="T54" fmla="*/ 11960 w 21337"/>
              <a:gd name="T55" fmla="*/ 7269 h 12620"/>
              <a:gd name="T56" fmla="*/ 9698 w 21337"/>
              <a:gd name="T57" fmla="*/ 8992 h 12620"/>
              <a:gd name="T58" fmla="*/ 13836 w 21337"/>
              <a:gd name="T59" fmla="*/ 12619 h 12620"/>
              <a:gd name="T60" fmla="*/ 13836 w 21337"/>
              <a:gd name="T61" fmla="*/ 11636 h 12620"/>
              <a:gd name="T62" fmla="*/ 13672 w 21337"/>
              <a:gd name="T63" fmla="*/ 11250 h 12620"/>
              <a:gd name="T64" fmla="*/ 10658 w 21337"/>
              <a:gd name="T65" fmla="*/ 12589 h 12620"/>
              <a:gd name="T66" fmla="*/ 10224 w 21337"/>
              <a:gd name="T67" fmla="*/ 12253 h 12620"/>
              <a:gd name="T68" fmla="*/ 9982 w 21337"/>
              <a:gd name="T69" fmla="*/ 12589 h 12620"/>
              <a:gd name="T70" fmla="*/ 10492 w 21337"/>
              <a:gd name="T71" fmla="*/ 12386 h 12620"/>
              <a:gd name="T72" fmla="*/ 9913 w 21337"/>
              <a:gd name="T73" fmla="*/ 12135 h 12620"/>
              <a:gd name="T74" fmla="*/ 14003 w 21337"/>
              <a:gd name="T75" fmla="*/ 11454 h 12620"/>
              <a:gd name="T76" fmla="*/ 11768 w 21337"/>
              <a:gd name="T77" fmla="*/ 11543 h 12620"/>
              <a:gd name="T78" fmla="*/ 11768 w 21337"/>
              <a:gd name="T79" fmla="*/ 12471 h 12620"/>
              <a:gd name="T80" fmla="*/ 12092 w 21337"/>
              <a:gd name="T81" fmla="*/ 11702 h 12620"/>
              <a:gd name="T82" fmla="*/ 12819 w 21337"/>
              <a:gd name="T83" fmla="*/ 12418 h 12620"/>
              <a:gd name="T84" fmla="*/ 13095 w 21337"/>
              <a:gd name="T85" fmla="*/ 12471 h 12620"/>
              <a:gd name="T86" fmla="*/ 12718 w 21337"/>
              <a:gd name="T87" fmla="*/ 11543 h 12620"/>
              <a:gd name="T88" fmla="*/ 11206 w 21337"/>
              <a:gd name="T89" fmla="*/ 11661 h 12620"/>
              <a:gd name="T90" fmla="*/ 10893 w 21337"/>
              <a:gd name="T91" fmla="*/ 11728 h 12620"/>
              <a:gd name="T92" fmla="*/ 11702 w 21337"/>
              <a:gd name="T93" fmla="*/ 12139 h 12620"/>
              <a:gd name="T94" fmla="*/ 21336 w 21337"/>
              <a:gd name="T95" fmla="*/ 6988 h 12620"/>
              <a:gd name="T96" fmla="*/ 17061 w 21337"/>
              <a:gd name="T97" fmla="*/ 7253 h 12620"/>
              <a:gd name="T98" fmla="*/ 18233 w 21337"/>
              <a:gd name="T99" fmla="*/ 10368 h 12620"/>
              <a:gd name="T100" fmla="*/ 18788 w 21337"/>
              <a:gd name="T101" fmla="*/ 10368 h 12620"/>
              <a:gd name="T102" fmla="*/ 19650 w 21337"/>
              <a:gd name="T103" fmla="*/ 10103 h 12620"/>
              <a:gd name="T104" fmla="*/ 20740 w 21337"/>
              <a:gd name="T105" fmla="*/ 7550 h 12620"/>
              <a:gd name="T106" fmla="*/ 9913 w 21337"/>
              <a:gd name="T107" fmla="*/ 3458 h 12620"/>
              <a:gd name="T108" fmla="*/ 9913 w 21337"/>
              <a:gd name="T109" fmla="*/ 1918 h 12620"/>
              <a:gd name="T110" fmla="*/ 9415 w 21337"/>
              <a:gd name="T111" fmla="*/ 5887 h 12620"/>
              <a:gd name="T112" fmla="*/ 10107 w 21337"/>
              <a:gd name="T113" fmla="*/ 299 h 12620"/>
              <a:gd name="T114" fmla="*/ 11247 w 21337"/>
              <a:gd name="T115" fmla="*/ 299 h 12620"/>
              <a:gd name="T116" fmla="*/ 10671 w 21337"/>
              <a:gd name="T117" fmla="*/ 0 h 12620"/>
              <a:gd name="T118" fmla="*/ 13409 w 21337"/>
              <a:gd name="T119" fmla="*/ 5938 h 12620"/>
              <a:gd name="T120" fmla="*/ 11439 w 21337"/>
              <a:gd name="T121" fmla="*/ 5778 h 12620"/>
              <a:gd name="T122" fmla="*/ 11439 w 21337"/>
              <a:gd name="T123" fmla="*/ 2294 h 1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7" h="12620">
                <a:moveTo>
                  <a:pt x="8954" y="11543"/>
                </a:moveTo>
                <a:lnTo>
                  <a:pt x="8954" y="11543"/>
                </a:lnTo>
                <a:cubicBezTo>
                  <a:pt x="9429" y="11543"/>
                  <a:pt x="9429" y="11543"/>
                  <a:pt x="9429" y="11543"/>
                </a:cubicBezTo>
                <a:cubicBezTo>
                  <a:pt x="9429" y="11661"/>
                  <a:pt x="9429" y="11661"/>
                  <a:pt x="9429" y="11661"/>
                </a:cubicBezTo>
                <a:cubicBezTo>
                  <a:pt x="9324" y="11661"/>
                  <a:pt x="9324" y="11661"/>
                  <a:pt x="9324" y="11661"/>
                </a:cubicBezTo>
                <a:cubicBezTo>
                  <a:pt x="9289" y="11661"/>
                  <a:pt x="9264" y="11677"/>
                  <a:pt x="9264" y="11714"/>
                </a:cubicBezTo>
                <a:cubicBezTo>
                  <a:pt x="9264" y="12397"/>
                  <a:pt x="9264" y="12397"/>
                  <a:pt x="9264" y="12397"/>
                </a:cubicBezTo>
                <a:cubicBezTo>
                  <a:pt x="9264" y="12446"/>
                  <a:pt x="9287" y="12471"/>
                  <a:pt x="9331" y="12471"/>
                </a:cubicBezTo>
                <a:cubicBezTo>
                  <a:pt x="9429" y="12471"/>
                  <a:pt x="9429" y="12471"/>
                  <a:pt x="9429" y="12471"/>
                </a:cubicBezTo>
                <a:cubicBezTo>
                  <a:pt x="9429" y="12589"/>
                  <a:pt x="9429" y="12589"/>
                  <a:pt x="9429" y="12589"/>
                </a:cubicBezTo>
                <a:cubicBezTo>
                  <a:pt x="8883" y="12589"/>
                  <a:pt x="8883" y="12589"/>
                  <a:pt x="8883" y="12589"/>
                </a:cubicBezTo>
                <a:cubicBezTo>
                  <a:pt x="8883" y="12471"/>
                  <a:pt x="8883" y="12471"/>
                  <a:pt x="8883" y="12471"/>
                </a:cubicBezTo>
                <a:cubicBezTo>
                  <a:pt x="8988" y="12471"/>
                  <a:pt x="8988" y="12471"/>
                  <a:pt x="8988" y="12471"/>
                </a:cubicBezTo>
                <a:cubicBezTo>
                  <a:pt x="9031" y="12471"/>
                  <a:pt x="9056" y="12450"/>
                  <a:pt x="9056" y="12418"/>
                </a:cubicBezTo>
                <a:cubicBezTo>
                  <a:pt x="9056" y="11702"/>
                  <a:pt x="9056" y="11702"/>
                  <a:pt x="9056" y="11702"/>
                </a:cubicBezTo>
                <a:cubicBezTo>
                  <a:pt x="9052" y="11702"/>
                  <a:pt x="9052" y="11702"/>
                  <a:pt x="9052" y="11702"/>
                </a:cubicBezTo>
                <a:cubicBezTo>
                  <a:pt x="8752" y="12589"/>
                  <a:pt x="8752" y="12589"/>
                  <a:pt x="8752" y="12589"/>
                </a:cubicBezTo>
                <a:cubicBezTo>
                  <a:pt x="8620" y="12589"/>
                  <a:pt x="8620" y="12589"/>
                  <a:pt x="8620" y="12589"/>
                </a:cubicBezTo>
                <a:cubicBezTo>
                  <a:pt x="8332" y="11702"/>
                  <a:pt x="8332" y="11702"/>
                  <a:pt x="8332" y="11702"/>
                </a:cubicBezTo>
                <a:cubicBezTo>
                  <a:pt x="8329" y="11702"/>
                  <a:pt x="8329" y="11702"/>
                  <a:pt x="8329" y="11702"/>
                </a:cubicBezTo>
                <a:cubicBezTo>
                  <a:pt x="8329" y="12418"/>
                  <a:pt x="8329" y="12418"/>
                  <a:pt x="8329" y="12418"/>
                </a:cubicBezTo>
                <a:cubicBezTo>
                  <a:pt x="8329" y="12455"/>
                  <a:pt x="8368" y="12471"/>
                  <a:pt x="8400" y="12471"/>
                </a:cubicBezTo>
                <a:cubicBezTo>
                  <a:pt x="8497" y="12471"/>
                  <a:pt x="8497" y="12471"/>
                  <a:pt x="8497" y="12471"/>
                </a:cubicBezTo>
                <a:cubicBezTo>
                  <a:pt x="8497" y="12589"/>
                  <a:pt x="8497" y="12589"/>
                  <a:pt x="8497" y="12589"/>
                </a:cubicBezTo>
                <a:cubicBezTo>
                  <a:pt x="8005" y="12589"/>
                  <a:pt x="8005" y="12589"/>
                  <a:pt x="8005" y="12589"/>
                </a:cubicBezTo>
                <a:cubicBezTo>
                  <a:pt x="8005" y="12471"/>
                  <a:pt x="8005" y="12471"/>
                  <a:pt x="8005" y="12471"/>
                </a:cubicBezTo>
                <a:cubicBezTo>
                  <a:pt x="8097" y="12471"/>
                  <a:pt x="8097" y="12471"/>
                  <a:pt x="8097" y="12471"/>
                </a:cubicBezTo>
                <a:cubicBezTo>
                  <a:pt x="8147" y="12471"/>
                  <a:pt x="8165" y="12455"/>
                  <a:pt x="8165" y="12418"/>
                </a:cubicBezTo>
                <a:cubicBezTo>
                  <a:pt x="8165" y="11714"/>
                  <a:pt x="8165" y="11714"/>
                  <a:pt x="8165" y="11714"/>
                </a:cubicBezTo>
                <a:cubicBezTo>
                  <a:pt x="8165" y="11677"/>
                  <a:pt x="8140" y="11661"/>
                  <a:pt x="8103" y="11661"/>
                </a:cubicBezTo>
                <a:cubicBezTo>
                  <a:pt x="8005" y="11661"/>
                  <a:pt x="8005" y="11661"/>
                  <a:pt x="8005" y="11661"/>
                </a:cubicBezTo>
                <a:cubicBezTo>
                  <a:pt x="8005" y="11543"/>
                  <a:pt x="8005" y="11543"/>
                  <a:pt x="8005" y="11543"/>
                </a:cubicBezTo>
                <a:cubicBezTo>
                  <a:pt x="8499" y="11543"/>
                  <a:pt x="8499" y="11543"/>
                  <a:pt x="8499" y="11543"/>
                </a:cubicBezTo>
                <a:cubicBezTo>
                  <a:pt x="8713" y="12226"/>
                  <a:pt x="8713" y="12226"/>
                  <a:pt x="8713" y="12226"/>
                </a:cubicBezTo>
                <a:cubicBezTo>
                  <a:pt x="8714" y="12226"/>
                  <a:pt x="8714" y="12226"/>
                  <a:pt x="8714" y="12226"/>
                </a:cubicBezTo>
                <a:lnTo>
                  <a:pt x="8954" y="11543"/>
                </a:lnTo>
                <a:close/>
                <a:moveTo>
                  <a:pt x="7889" y="7253"/>
                </a:moveTo>
                <a:lnTo>
                  <a:pt x="7889" y="7253"/>
                </a:lnTo>
                <a:cubicBezTo>
                  <a:pt x="8286" y="7253"/>
                  <a:pt x="8286" y="7253"/>
                  <a:pt x="8286" y="7253"/>
                </a:cubicBezTo>
                <a:cubicBezTo>
                  <a:pt x="8455" y="7253"/>
                  <a:pt x="8521" y="7351"/>
                  <a:pt x="8521" y="7518"/>
                </a:cubicBezTo>
                <a:cubicBezTo>
                  <a:pt x="8521" y="9716"/>
                  <a:pt x="8521" y="9716"/>
                  <a:pt x="8521" y="9716"/>
                </a:cubicBezTo>
                <a:cubicBezTo>
                  <a:pt x="8510" y="9716"/>
                  <a:pt x="8510" y="9716"/>
                  <a:pt x="8510" y="9716"/>
                </a:cubicBezTo>
                <a:cubicBezTo>
                  <a:pt x="6611" y="6988"/>
                  <a:pt x="6611" y="6988"/>
                  <a:pt x="6611" y="6988"/>
                </a:cubicBezTo>
                <a:cubicBezTo>
                  <a:pt x="5377" y="6988"/>
                  <a:pt x="5377" y="6988"/>
                  <a:pt x="5377" y="6988"/>
                </a:cubicBezTo>
                <a:cubicBezTo>
                  <a:pt x="5377" y="7253"/>
                  <a:pt x="5377" y="7253"/>
                  <a:pt x="5377" y="7253"/>
                </a:cubicBezTo>
                <a:cubicBezTo>
                  <a:pt x="5765" y="7253"/>
                  <a:pt x="5765" y="7253"/>
                  <a:pt x="5765" y="7253"/>
                </a:cubicBezTo>
                <a:cubicBezTo>
                  <a:pt x="5932" y="7253"/>
                  <a:pt x="5999" y="7351"/>
                  <a:pt x="5999" y="7518"/>
                </a:cubicBezTo>
                <a:cubicBezTo>
                  <a:pt x="5999" y="9842"/>
                  <a:pt x="5999" y="9842"/>
                  <a:pt x="5999" y="9842"/>
                </a:cubicBezTo>
                <a:cubicBezTo>
                  <a:pt x="5999" y="10005"/>
                  <a:pt x="5926" y="10101"/>
                  <a:pt x="5768" y="10101"/>
                </a:cubicBezTo>
                <a:cubicBezTo>
                  <a:pt x="5377" y="10101"/>
                  <a:pt x="5377" y="10101"/>
                  <a:pt x="5377" y="10101"/>
                </a:cubicBezTo>
                <a:cubicBezTo>
                  <a:pt x="5377" y="10368"/>
                  <a:pt x="5377" y="10368"/>
                  <a:pt x="5377" y="10368"/>
                </a:cubicBezTo>
                <a:cubicBezTo>
                  <a:pt x="6956" y="10368"/>
                  <a:pt x="6956" y="10368"/>
                  <a:pt x="6956" y="10368"/>
                </a:cubicBezTo>
                <a:cubicBezTo>
                  <a:pt x="6956" y="10101"/>
                  <a:pt x="6956" y="10101"/>
                  <a:pt x="6956" y="10101"/>
                </a:cubicBezTo>
                <a:cubicBezTo>
                  <a:pt x="6554" y="10101"/>
                  <a:pt x="6554" y="10101"/>
                  <a:pt x="6554" y="10101"/>
                </a:cubicBezTo>
                <a:cubicBezTo>
                  <a:pt x="6396" y="10101"/>
                  <a:pt x="6325" y="10005"/>
                  <a:pt x="6325" y="9842"/>
                </a:cubicBezTo>
                <a:cubicBezTo>
                  <a:pt x="6325" y="7417"/>
                  <a:pt x="6325" y="7417"/>
                  <a:pt x="6325" y="7417"/>
                </a:cubicBezTo>
                <a:cubicBezTo>
                  <a:pt x="6335" y="7417"/>
                  <a:pt x="6335" y="7417"/>
                  <a:pt x="6335" y="7417"/>
                </a:cubicBezTo>
                <a:cubicBezTo>
                  <a:pt x="8430" y="10393"/>
                  <a:pt x="8430" y="10393"/>
                  <a:pt x="8430" y="10393"/>
                </a:cubicBezTo>
                <a:cubicBezTo>
                  <a:pt x="8848" y="10393"/>
                  <a:pt x="8848" y="10393"/>
                  <a:pt x="8848" y="10393"/>
                </a:cubicBezTo>
                <a:cubicBezTo>
                  <a:pt x="8848" y="7518"/>
                  <a:pt x="8848" y="7518"/>
                  <a:pt x="8848" y="7518"/>
                </a:cubicBezTo>
                <a:cubicBezTo>
                  <a:pt x="8848" y="7351"/>
                  <a:pt x="8914" y="7253"/>
                  <a:pt x="9082" y="7253"/>
                </a:cubicBezTo>
                <a:cubicBezTo>
                  <a:pt x="9449" y="7253"/>
                  <a:pt x="9449" y="7253"/>
                  <a:pt x="9449" y="7253"/>
                </a:cubicBezTo>
                <a:cubicBezTo>
                  <a:pt x="9449" y="6988"/>
                  <a:pt x="9449" y="6988"/>
                  <a:pt x="9449" y="6988"/>
                </a:cubicBezTo>
                <a:cubicBezTo>
                  <a:pt x="7889" y="6988"/>
                  <a:pt x="7889" y="6988"/>
                  <a:pt x="7889" y="6988"/>
                </a:cubicBezTo>
                <a:lnTo>
                  <a:pt x="7889" y="7253"/>
                </a:lnTo>
                <a:close/>
                <a:moveTo>
                  <a:pt x="6908" y="11661"/>
                </a:moveTo>
                <a:lnTo>
                  <a:pt x="6908" y="11661"/>
                </a:lnTo>
                <a:cubicBezTo>
                  <a:pt x="6997" y="11661"/>
                  <a:pt x="6997" y="11661"/>
                  <a:pt x="6997" y="11661"/>
                </a:cubicBezTo>
                <a:cubicBezTo>
                  <a:pt x="7057" y="11661"/>
                  <a:pt x="7077" y="11693"/>
                  <a:pt x="7077" y="11732"/>
                </a:cubicBezTo>
                <a:cubicBezTo>
                  <a:pt x="7077" y="12415"/>
                  <a:pt x="7077" y="12415"/>
                  <a:pt x="7077" y="12415"/>
                </a:cubicBezTo>
                <a:cubicBezTo>
                  <a:pt x="7077" y="12455"/>
                  <a:pt x="7052" y="12471"/>
                  <a:pt x="6986" y="12471"/>
                </a:cubicBezTo>
                <a:cubicBezTo>
                  <a:pt x="6908" y="12471"/>
                  <a:pt x="6908" y="12471"/>
                  <a:pt x="6908" y="12471"/>
                </a:cubicBezTo>
                <a:cubicBezTo>
                  <a:pt x="6908" y="12589"/>
                  <a:pt x="6908" y="12589"/>
                  <a:pt x="6908" y="12589"/>
                </a:cubicBezTo>
                <a:cubicBezTo>
                  <a:pt x="7466" y="12589"/>
                  <a:pt x="7466" y="12589"/>
                  <a:pt x="7466" y="12589"/>
                </a:cubicBezTo>
                <a:cubicBezTo>
                  <a:pt x="7466" y="12471"/>
                  <a:pt x="7466" y="12471"/>
                  <a:pt x="7466" y="12471"/>
                </a:cubicBezTo>
                <a:cubicBezTo>
                  <a:pt x="7374" y="12471"/>
                  <a:pt x="7374" y="12471"/>
                  <a:pt x="7374" y="12471"/>
                </a:cubicBezTo>
                <a:cubicBezTo>
                  <a:pt x="7320" y="12471"/>
                  <a:pt x="7297" y="12445"/>
                  <a:pt x="7297" y="12395"/>
                </a:cubicBezTo>
                <a:cubicBezTo>
                  <a:pt x="7297" y="11735"/>
                  <a:pt x="7297" y="11735"/>
                  <a:pt x="7297" y="11735"/>
                </a:cubicBezTo>
                <a:cubicBezTo>
                  <a:pt x="7297" y="11677"/>
                  <a:pt x="7345" y="11661"/>
                  <a:pt x="7397" y="11661"/>
                </a:cubicBezTo>
                <a:cubicBezTo>
                  <a:pt x="7466" y="11661"/>
                  <a:pt x="7466" y="11661"/>
                  <a:pt x="7466" y="11661"/>
                </a:cubicBezTo>
                <a:cubicBezTo>
                  <a:pt x="7466" y="11543"/>
                  <a:pt x="7466" y="11543"/>
                  <a:pt x="7466" y="11543"/>
                </a:cubicBezTo>
                <a:cubicBezTo>
                  <a:pt x="6908" y="11543"/>
                  <a:pt x="6908" y="11543"/>
                  <a:pt x="6908" y="11543"/>
                </a:cubicBezTo>
                <a:lnTo>
                  <a:pt x="6908" y="11661"/>
                </a:lnTo>
                <a:close/>
                <a:moveTo>
                  <a:pt x="16316" y="10101"/>
                </a:moveTo>
                <a:lnTo>
                  <a:pt x="16316" y="10101"/>
                </a:lnTo>
                <a:cubicBezTo>
                  <a:pt x="16510" y="10101"/>
                  <a:pt x="16510" y="10101"/>
                  <a:pt x="16510" y="10101"/>
                </a:cubicBezTo>
                <a:cubicBezTo>
                  <a:pt x="16510" y="10368"/>
                  <a:pt x="16510" y="10368"/>
                  <a:pt x="16510" y="10368"/>
                </a:cubicBezTo>
                <a:cubicBezTo>
                  <a:pt x="14896" y="10368"/>
                  <a:pt x="14896" y="10368"/>
                  <a:pt x="14896" y="10368"/>
                </a:cubicBezTo>
                <a:cubicBezTo>
                  <a:pt x="14896" y="10101"/>
                  <a:pt x="14896" y="10101"/>
                  <a:pt x="14896" y="10101"/>
                </a:cubicBezTo>
                <a:cubicBezTo>
                  <a:pt x="15205" y="10101"/>
                  <a:pt x="15205" y="10101"/>
                  <a:pt x="15205" y="10101"/>
                </a:cubicBezTo>
                <a:cubicBezTo>
                  <a:pt x="15410" y="10101"/>
                  <a:pt x="15470" y="10066"/>
                  <a:pt x="15470" y="9984"/>
                </a:cubicBezTo>
                <a:cubicBezTo>
                  <a:pt x="15470" y="9904"/>
                  <a:pt x="15390" y="9724"/>
                  <a:pt x="15358" y="9648"/>
                </a:cubicBezTo>
                <a:cubicBezTo>
                  <a:pt x="15205" y="9236"/>
                  <a:pt x="15205" y="9236"/>
                  <a:pt x="15205" y="9236"/>
                </a:cubicBezTo>
                <a:cubicBezTo>
                  <a:pt x="13891" y="9236"/>
                  <a:pt x="13891" y="9236"/>
                  <a:pt x="13891" y="9236"/>
                </a:cubicBezTo>
                <a:cubicBezTo>
                  <a:pt x="13733" y="9700"/>
                  <a:pt x="13733" y="9700"/>
                  <a:pt x="13733" y="9700"/>
                </a:cubicBezTo>
                <a:cubicBezTo>
                  <a:pt x="13687" y="9836"/>
                  <a:pt x="13646" y="9918"/>
                  <a:pt x="13646" y="9984"/>
                </a:cubicBezTo>
                <a:cubicBezTo>
                  <a:pt x="13646" y="10082"/>
                  <a:pt x="13697" y="10101"/>
                  <a:pt x="13943" y="10101"/>
                </a:cubicBezTo>
                <a:cubicBezTo>
                  <a:pt x="14222" y="10101"/>
                  <a:pt x="14222" y="10101"/>
                  <a:pt x="14222" y="10101"/>
                </a:cubicBezTo>
                <a:cubicBezTo>
                  <a:pt x="14222" y="10368"/>
                  <a:pt x="14222" y="10368"/>
                  <a:pt x="14222" y="10368"/>
                </a:cubicBezTo>
                <a:cubicBezTo>
                  <a:pt x="12744" y="10368"/>
                  <a:pt x="12744" y="10368"/>
                  <a:pt x="12744" y="10368"/>
                </a:cubicBezTo>
                <a:cubicBezTo>
                  <a:pt x="12744" y="10101"/>
                  <a:pt x="12744" y="10101"/>
                  <a:pt x="12744" y="10101"/>
                </a:cubicBezTo>
                <a:cubicBezTo>
                  <a:pt x="12954" y="10101"/>
                  <a:pt x="12954" y="10101"/>
                  <a:pt x="12954" y="10101"/>
                </a:cubicBezTo>
                <a:cubicBezTo>
                  <a:pt x="13183" y="10101"/>
                  <a:pt x="13255" y="9989"/>
                  <a:pt x="13331" y="9796"/>
                </a:cubicBezTo>
                <a:cubicBezTo>
                  <a:pt x="14421" y="6963"/>
                  <a:pt x="14421" y="6963"/>
                  <a:pt x="14421" y="6963"/>
                </a:cubicBezTo>
                <a:cubicBezTo>
                  <a:pt x="14839" y="6963"/>
                  <a:pt x="14839" y="6963"/>
                  <a:pt x="14839" y="6963"/>
                </a:cubicBezTo>
                <a:cubicBezTo>
                  <a:pt x="15956" y="9847"/>
                  <a:pt x="15956" y="9847"/>
                  <a:pt x="15956" y="9847"/>
                </a:cubicBezTo>
                <a:cubicBezTo>
                  <a:pt x="16021" y="10021"/>
                  <a:pt x="16139" y="10101"/>
                  <a:pt x="16316" y="10101"/>
                </a:cubicBezTo>
                <a:close/>
                <a:moveTo>
                  <a:pt x="15098" y="8971"/>
                </a:moveTo>
                <a:lnTo>
                  <a:pt x="15098" y="8971"/>
                </a:lnTo>
                <a:cubicBezTo>
                  <a:pt x="14538" y="7518"/>
                  <a:pt x="14538" y="7518"/>
                  <a:pt x="14538" y="7518"/>
                </a:cubicBezTo>
                <a:cubicBezTo>
                  <a:pt x="13987" y="8971"/>
                  <a:pt x="13987" y="8971"/>
                  <a:pt x="13987" y="8971"/>
                </a:cubicBezTo>
                <a:lnTo>
                  <a:pt x="15098" y="8971"/>
                </a:lnTo>
                <a:close/>
                <a:moveTo>
                  <a:pt x="3435" y="7253"/>
                </a:moveTo>
                <a:lnTo>
                  <a:pt x="3435" y="7253"/>
                </a:lnTo>
                <a:cubicBezTo>
                  <a:pt x="3818" y="7253"/>
                  <a:pt x="3818" y="7253"/>
                  <a:pt x="3818" y="7253"/>
                </a:cubicBezTo>
                <a:cubicBezTo>
                  <a:pt x="3986" y="7253"/>
                  <a:pt x="4052" y="7351"/>
                  <a:pt x="4052" y="7518"/>
                </a:cubicBezTo>
                <a:cubicBezTo>
                  <a:pt x="4052" y="9842"/>
                  <a:pt x="4052" y="9842"/>
                  <a:pt x="4052" y="9842"/>
                </a:cubicBezTo>
                <a:cubicBezTo>
                  <a:pt x="4052" y="10005"/>
                  <a:pt x="3981" y="10103"/>
                  <a:pt x="3823" y="10103"/>
                </a:cubicBezTo>
                <a:cubicBezTo>
                  <a:pt x="3435" y="10103"/>
                  <a:pt x="3435" y="10103"/>
                  <a:pt x="3435" y="10103"/>
                </a:cubicBezTo>
                <a:cubicBezTo>
                  <a:pt x="3435" y="10368"/>
                  <a:pt x="3435" y="10368"/>
                  <a:pt x="3435" y="10368"/>
                </a:cubicBezTo>
                <a:cubicBezTo>
                  <a:pt x="5167" y="10368"/>
                  <a:pt x="5167" y="10368"/>
                  <a:pt x="5167" y="10368"/>
                </a:cubicBezTo>
                <a:cubicBezTo>
                  <a:pt x="5167" y="10103"/>
                  <a:pt x="5167" y="10103"/>
                  <a:pt x="5167" y="10103"/>
                </a:cubicBezTo>
                <a:cubicBezTo>
                  <a:pt x="4776" y="10103"/>
                  <a:pt x="4776" y="10103"/>
                  <a:pt x="4776" y="10103"/>
                </a:cubicBezTo>
                <a:cubicBezTo>
                  <a:pt x="4618" y="10103"/>
                  <a:pt x="4547" y="10005"/>
                  <a:pt x="4547" y="9842"/>
                </a:cubicBezTo>
                <a:cubicBezTo>
                  <a:pt x="4547" y="7518"/>
                  <a:pt x="4547" y="7518"/>
                  <a:pt x="4547" y="7518"/>
                </a:cubicBezTo>
                <a:cubicBezTo>
                  <a:pt x="4547" y="7351"/>
                  <a:pt x="4612" y="7253"/>
                  <a:pt x="4781" y="7253"/>
                </a:cubicBezTo>
                <a:cubicBezTo>
                  <a:pt x="5167" y="7253"/>
                  <a:pt x="5167" y="7253"/>
                  <a:pt x="5167" y="7253"/>
                </a:cubicBezTo>
                <a:cubicBezTo>
                  <a:pt x="5167" y="6988"/>
                  <a:pt x="5167" y="6988"/>
                  <a:pt x="5167" y="6988"/>
                </a:cubicBezTo>
                <a:cubicBezTo>
                  <a:pt x="3435" y="6988"/>
                  <a:pt x="3435" y="6988"/>
                  <a:pt x="3435" y="6988"/>
                </a:cubicBezTo>
                <a:lnTo>
                  <a:pt x="3435" y="7253"/>
                </a:lnTo>
                <a:close/>
                <a:moveTo>
                  <a:pt x="5" y="7253"/>
                </a:moveTo>
                <a:lnTo>
                  <a:pt x="5" y="7253"/>
                </a:lnTo>
                <a:cubicBezTo>
                  <a:pt x="382" y="7253"/>
                  <a:pt x="382" y="7253"/>
                  <a:pt x="382" y="7253"/>
                </a:cubicBezTo>
                <a:cubicBezTo>
                  <a:pt x="551" y="7253"/>
                  <a:pt x="617" y="7351"/>
                  <a:pt x="617" y="7518"/>
                </a:cubicBezTo>
                <a:cubicBezTo>
                  <a:pt x="617" y="9842"/>
                  <a:pt x="617" y="9842"/>
                  <a:pt x="617" y="9842"/>
                </a:cubicBezTo>
                <a:cubicBezTo>
                  <a:pt x="617" y="10005"/>
                  <a:pt x="546" y="10101"/>
                  <a:pt x="388" y="10101"/>
                </a:cubicBezTo>
                <a:cubicBezTo>
                  <a:pt x="0" y="10101"/>
                  <a:pt x="0" y="10101"/>
                  <a:pt x="0" y="10101"/>
                </a:cubicBezTo>
                <a:cubicBezTo>
                  <a:pt x="0" y="10368"/>
                  <a:pt x="0" y="10368"/>
                  <a:pt x="0" y="10368"/>
                </a:cubicBezTo>
                <a:cubicBezTo>
                  <a:pt x="1734" y="10368"/>
                  <a:pt x="1734" y="10368"/>
                  <a:pt x="1734" y="10368"/>
                </a:cubicBezTo>
                <a:cubicBezTo>
                  <a:pt x="1734" y="10101"/>
                  <a:pt x="1734" y="10101"/>
                  <a:pt x="1734" y="10101"/>
                </a:cubicBezTo>
                <a:cubicBezTo>
                  <a:pt x="1341" y="10101"/>
                  <a:pt x="1341" y="10101"/>
                  <a:pt x="1341" y="10101"/>
                </a:cubicBezTo>
                <a:cubicBezTo>
                  <a:pt x="1182" y="10101"/>
                  <a:pt x="1111" y="10005"/>
                  <a:pt x="1111" y="9842"/>
                </a:cubicBezTo>
                <a:cubicBezTo>
                  <a:pt x="1111" y="8741"/>
                  <a:pt x="1111" y="8741"/>
                  <a:pt x="1111" y="8741"/>
                </a:cubicBezTo>
                <a:cubicBezTo>
                  <a:pt x="1447" y="8741"/>
                  <a:pt x="1447" y="8741"/>
                  <a:pt x="1447" y="8741"/>
                </a:cubicBezTo>
                <a:cubicBezTo>
                  <a:pt x="1851" y="8741"/>
                  <a:pt x="1911" y="8859"/>
                  <a:pt x="1931" y="9465"/>
                </a:cubicBezTo>
                <a:cubicBezTo>
                  <a:pt x="2198" y="9465"/>
                  <a:pt x="2198" y="9465"/>
                  <a:pt x="2198" y="9465"/>
                </a:cubicBezTo>
                <a:cubicBezTo>
                  <a:pt x="2198" y="7815"/>
                  <a:pt x="2198" y="7815"/>
                  <a:pt x="2198" y="7815"/>
                </a:cubicBezTo>
                <a:cubicBezTo>
                  <a:pt x="1931" y="7815"/>
                  <a:pt x="1931" y="7815"/>
                  <a:pt x="1931" y="7815"/>
                </a:cubicBezTo>
                <a:cubicBezTo>
                  <a:pt x="1911" y="8359"/>
                  <a:pt x="1851" y="8476"/>
                  <a:pt x="1447" y="8476"/>
                </a:cubicBezTo>
                <a:cubicBezTo>
                  <a:pt x="1111" y="8476"/>
                  <a:pt x="1111" y="8476"/>
                  <a:pt x="1111" y="8476"/>
                </a:cubicBezTo>
                <a:cubicBezTo>
                  <a:pt x="1111" y="7253"/>
                  <a:pt x="1111" y="7253"/>
                  <a:pt x="1111" y="7253"/>
                </a:cubicBezTo>
                <a:cubicBezTo>
                  <a:pt x="2054" y="7253"/>
                  <a:pt x="2054" y="7253"/>
                  <a:pt x="2054" y="7253"/>
                </a:cubicBezTo>
                <a:cubicBezTo>
                  <a:pt x="2655" y="7253"/>
                  <a:pt x="2900" y="7458"/>
                  <a:pt x="2900" y="8318"/>
                </a:cubicBezTo>
                <a:cubicBezTo>
                  <a:pt x="3165" y="8318"/>
                  <a:pt x="3165" y="8318"/>
                  <a:pt x="3165" y="8318"/>
                </a:cubicBezTo>
                <a:cubicBezTo>
                  <a:pt x="3165" y="6988"/>
                  <a:pt x="3165" y="6988"/>
                  <a:pt x="3165" y="6988"/>
                </a:cubicBezTo>
                <a:cubicBezTo>
                  <a:pt x="5" y="6988"/>
                  <a:pt x="5" y="6988"/>
                  <a:pt x="5" y="6988"/>
                </a:cubicBezTo>
                <a:lnTo>
                  <a:pt x="5" y="7253"/>
                </a:lnTo>
                <a:close/>
                <a:moveTo>
                  <a:pt x="10110" y="10021"/>
                </a:moveTo>
                <a:lnTo>
                  <a:pt x="10110" y="10021"/>
                </a:lnTo>
                <a:cubicBezTo>
                  <a:pt x="10402" y="10317"/>
                  <a:pt x="10751" y="10469"/>
                  <a:pt x="11174" y="10469"/>
                </a:cubicBezTo>
                <a:cubicBezTo>
                  <a:pt x="11930" y="10469"/>
                  <a:pt x="12520" y="10153"/>
                  <a:pt x="12520" y="9440"/>
                </a:cubicBezTo>
                <a:cubicBezTo>
                  <a:pt x="12520" y="8007"/>
                  <a:pt x="10142" y="8752"/>
                  <a:pt x="10142" y="7783"/>
                </a:cubicBezTo>
                <a:cubicBezTo>
                  <a:pt x="10142" y="7452"/>
                  <a:pt x="10331" y="7162"/>
                  <a:pt x="10931" y="7162"/>
                </a:cubicBezTo>
                <a:cubicBezTo>
                  <a:pt x="11471" y="7162"/>
                  <a:pt x="12010" y="7523"/>
                  <a:pt x="12078" y="8258"/>
                </a:cubicBezTo>
                <a:cubicBezTo>
                  <a:pt x="12342" y="8258"/>
                  <a:pt x="12342" y="8258"/>
                  <a:pt x="12342" y="8258"/>
                </a:cubicBezTo>
                <a:cubicBezTo>
                  <a:pt x="12342" y="6963"/>
                  <a:pt x="12342" y="6963"/>
                  <a:pt x="12342" y="6963"/>
                </a:cubicBezTo>
                <a:cubicBezTo>
                  <a:pt x="12108" y="6963"/>
                  <a:pt x="12108" y="6963"/>
                  <a:pt x="12108" y="6963"/>
                </a:cubicBezTo>
                <a:cubicBezTo>
                  <a:pt x="11960" y="7269"/>
                  <a:pt x="11960" y="7269"/>
                  <a:pt x="11960" y="7269"/>
                </a:cubicBezTo>
                <a:cubicBezTo>
                  <a:pt x="11701" y="7024"/>
                  <a:pt x="11379" y="6887"/>
                  <a:pt x="10890" y="6887"/>
                </a:cubicBezTo>
                <a:cubicBezTo>
                  <a:pt x="10025" y="6887"/>
                  <a:pt x="9698" y="7392"/>
                  <a:pt x="9698" y="7840"/>
                </a:cubicBezTo>
                <a:cubicBezTo>
                  <a:pt x="9698" y="9301"/>
                  <a:pt x="12078" y="8492"/>
                  <a:pt x="12078" y="9552"/>
                </a:cubicBezTo>
                <a:cubicBezTo>
                  <a:pt x="12078" y="10041"/>
                  <a:pt x="11608" y="10194"/>
                  <a:pt x="11196" y="10194"/>
                </a:cubicBezTo>
                <a:cubicBezTo>
                  <a:pt x="10519" y="10194"/>
                  <a:pt x="10030" y="9634"/>
                  <a:pt x="9963" y="8992"/>
                </a:cubicBezTo>
                <a:cubicBezTo>
                  <a:pt x="9698" y="8992"/>
                  <a:pt x="9698" y="8992"/>
                  <a:pt x="9698" y="8992"/>
                </a:cubicBezTo>
                <a:cubicBezTo>
                  <a:pt x="9698" y="10393"/>
                  <a:pt x="9698" y="10393"/>
                  <a:pt x="9698" y="10393"/>
                </a:cubicBezTo>
                <a:cubicBezTo>
                  <a:pt x="9963" y="10393"/>
                  <a:pt x="9963" y="10393"/>
                  <a:pt x="9963" y="10393"/>
                </a:cubicBezTo>
                <a:lnTo>
                  <a:pt x="10110" y="10021"/>
                </a:lnTo>
                <a:close/>
                <a:moveTo>
                  <a:pt x="14405" y="12066"/>
                </a:moveTo>
                <a:lnTo>
                  <a:pt x="14405" y="12066"/>
                </a:lnTo>
                <a:cubicBezTo>
                  <a:pt x="14405" y="12381"/>
                  <a:pt x="14177" y="12619"/>
                  <a:pt x="13836" y="12619"/>
                </a:cubicBezTo>
                <a:cubicBezTo>
                  <a:pt x="13495" y="12619"/>
                  <a:pt x="13267" y="12381"/>
                  <a:pt x="13267" y="12066"/>
                </a:cubicBezTo>
                <a:cubicBezTo>
                  <a:pt x="13267" y="11753"/>
                  <a:pt x="13495" y="11513"/>
                  <a:pt x="13836" y="11513"/>
                </a:cubicBezTo>
                <a:cubicBezTo>
                  <a:pt x="14177" y="11513"/>
                  <a:pt x="14405" y="11753"/>
                  <a:pt x="14405" y="12066"/>
                </a:cubicBezTo>
                <a:close/>
                <a:moveTo>
                  <a:pt x="14158" y="12066"/>
                </a:moveTo>
                <a:lnTo>
                  <a:pt x="14158" y="12066"/>
                </a:lnTo>
                <a:cubicBezTo>
                  <a:pt x="14158" y="11842"/>
                  <a:pt x="14090" y="11636"/>
                  <a:pt x="13836" y="11636"/>
                </a:cubicBezTo>
                <a:cubicBezTo>
                  <a:pt x="13587" y="11636"/>
                  <a:pt x="13514" y="11842"/>
                  <a:pt x="13514" y="12066"/>
                </a:cubicBezTo>
                <a:cubicBezTo>
                  <a:pt x="13514" y="12292"/>
                  <a:pt x="13587" y="12496"/>
                  <a:pt x="13841" y="12496"/>
                </a:cubicBezTo>
                <a:cubicBezTo>
                  <a:pt x="14090" y="12496"/>
                  <a:pt x="14158" y="12292"/>
                  <a:pt x="14158" y="12066"/>
                </a:cubicBezTo>
                <a:close/>
                <a:moveTo>
                  <a:pt x="13776" y="11351"/>
                </a:moveTo>
                <a:lnTo>
                  <a:pt x="13776" y="11351"/>
                </a:lnTo>
                <a:cubicBezTo>
                  <a:pt x="13776" y="11298"/>
                  <a:pt x="13733" y="11250"/>
                  <a:pt x="13672" y="11250"/>
                </a:cubicBezTo>
                <a:cubicBezTo>
                  <a:pt x="13612" y="11250"/>
                  <a:pt x="13569" y="11298"/>
                  <a:pt x="13569" y="11351"/>
                </a:cubicBezTo>
                <a:cubicBezTo>
                  <a:pt x="13569" y="11405"/>
                  <a:pt x="13612" y="11454"/>
                  <a:pt x="13672" y="11454"/>
                </a:cubicBezTo>
                <a:cubicBezTo>
                  <a:pt x="13733" y="11454"/>
                  <a:pt x="13776" y="11405"/>
                  <a:pt x="13776" y="11351"/>
                </a:cubicBezTo>
                <a:close/>
                <a:moveTo>
                  <a:pt x="10658" y="12471"/>
                </a:moveTo>
                <a:lnTo>
                  <a:pt x="10658" y="12471"/>
                </a:lnTo>
                <a:cubicBezTo>
                  <a:pt x="10658" y="12589"/>
                  <a:pt x="10658" y="12589"/>
                  <a:pt x="10658" y="12589"/>
                </a:cubicBezTo>
                <a:cubicBezTo>
                  <a:pt x="10110" y="12589"/>
                  <a:pt x="10110" y="12589"/>
                  <a:pt x="10110" y="12589"/>
                </a:cubicBezTo>
                <a:cubicBezTo>
                  <a:pt x="10110" y="12471"/>
                  <a:pt x="10110" y="12471"/>
                  <a:pt x="10110" y="12471"/>
                </a:cubicBezTo>
                <a:cubicBezTo>
                  <a:pt x="10233" y="12471"/>
                  <a:pt x="10233" y="12471"/>
                  <a:pt x="10233" y="12471"/>
                </a:cubicBezTo>
                <a:cubicBezTo>
                  <a:pt x="10270" y="12471"/>
                  <a:pt x="10283" y="12464"/>
                  <a:pt x="10283" y="12448"/>
                </a:cubicBezTo>
                <a:cubicBezTo>
                  <a:pt x="10283" y="12434"/>
                  <a:pt x="10279" y="12420"/>
                  <a:pt x="10276" y="12409"/>
                </a:cubicBezTo>
                <a:cubicBezTo>
                  <a:pt x="10224" y="12253"/>
                  <a:pt x="10224" y="12253"/>
                  <a:pt x="10224" y="12253"/>
                </a:cubicBezTo>
                <a:cubicBezTo>
                  <a:pt x="9867" y="12253"/>
                  <a:pt x="9867" y="12253"/>
                  <a:pt x="9867" y="12253"/>
                </a:cubicBezTo>
                <a:cubicBezTo>
                  <a:pt x="9815" y="12409"/>
                  <a:pt x="9815" y="12409"/>
                  <a:pt x="9815" y="12409"/>
                </a:cubicBezTo>
                <a:cubicBezTo>
                  <a:pt x="9811" y="12420"/>
                  <a:pt x="9808" y="12429"/>
                  <a:pt x="9808" y="12443"/>
                </a:cubicBezTo>
                <a:cubicBezTo>
                  <a:pt x="9808" y="12466"/>
                  <a:pt x="9829" y="12471"/>
                  <a:pt x="9859" y="12471"/>
                </a:cubicBezTo>
                <a:cubicBezTo>
                  <a:pt x="9982" y="12471"/>
                  <a:pt x="9982" y="12471"/>
                  <a:pt x="9982" y="12471"/>
                </a:cubicBezTo>
                <a:cubicBezTo>
                  <a:pt x="9982" y="12589"/>
                  <a:pt x="9982" y="12589"/>
                  <a:pt x="9982" y="12589"/>
                </a:cubicBezTo>
                <a:cubicBezTo>
                  <a:pt x="9490" y="12589"/>
                  <a:pt x="9490" y="12589"/>
                  <a:pt x="9490" y="12589"/>
                </a:cubicBezTo>
                <a:cubicBezTo>
                  <a:pt x="9490" y="12471"/>
                  <a:pt x="9490" y="12471"/>
                  <a:pt x="9490" y="12471"/>
                </a:cubicBezTo>
                <a:cubicBezTo>
                  <a:pt x="9573" y="12471"/>
                  <a:pt x="9628" y="12461"/>
                  <a:pt x="9655" y="12386"/>
                </a:cubicBezTo>
                <a:cubicBezTo>
                  <a:pt x="9957" y="11543"/>
                  <a:pt x="9957" y="11543"/>
                  <a:pt x="9957" y="11543"/>
                </a:cubicBezTo>
                <a:cubicBezTo>
                  <a:pt x="10178" y="11543"/>
                  <a:pt x="10178" y="11543"/>
                  <a:pt x="10178" y="11543"/>
                </a:cubicBezTo>
                <a:cubicBezTo>
                  <a:pt x="10492" y="12386"/>
                  <a:pt x="10492" y="12386"/>
                  <a:pt x="10492" y="12386"/>
                </a:cubicBezTo>
                <a:cubicBezTo>
                  <a:pt x="10521" y="12461"/>
                  <a:pt x="10574" y="12471"/>
                  <a:pt x="10658" y="12471"/>
                </a:cubicBezTo>
                <a:close/>
                <a:moveTo>
                  <a:pt x="10178" y="12135"/>
                </a:moveTo>
                <a:lnTo>
                  <a:pt x="10178" y="12135"/>
                </a:lnTo>
                <a:cubicBezTo>
                  <a:pt x="10041" y="11757"/>
                  <a:pt x="10041" y="11757"/>
                  <a:pt x="10041" y="11757"/>
                </a:cubicBezTo>
                <a:cubicBezTo>
                  <a:pt x="10039" y="11757"/>
                  <a:pt x="10039" y="11757"/>
                  <a:pt x="10039" y="11757"/>
                </a:cubicBezTo>
                <a:cubicBezTo>
                  <a:pt x="9913" y="12135"/>
                  <a:pt x="9913" y="12135"/>
                  <a:pt x="9913" y="12135"/>
                </a:cubicBezTo>
                <a:lnTo>
                  <a:pt x="10178" y="12135"/>
                </a:lnTo>
                <a:close/>
                <a:moveTo>
                  <a:pt x="14106" y="11351"/>
                </a:moveTo>
                <a:lnTo>
                  <a:pt x="14106" y="11351"/>
                </a:lnTo>
                <a:cubicBezTo>
                  <a:pt x="14106" y="11298"/>
                  <a:pt x="14064" y="11250"/>
                  <a:pt x="14003" y="11250"/>
                </a:cubicBezTo>
                <a:cubicBezTo>
                  <a:pt x="13943" y="11250"/>
                  <a:pt x="13900" y="11298"/>
                  <a:pt x="13900" y="11351"/>
                </a:cubicBezTo>
                <a:cubicBezTo>
                  <a:pt x="13900" y="11405"/>
                  <a:pt x="13943" y="11454"/>
                  <a:pt x="14003" y="11454"/>
                </a:cubicBezTo>
                <a:cubicBezTo>
                  <a:pt x="14064" y="11454"/>
                  <a:pt x="14106" y="11405"/>
                  <a:pt x="14106" y="11351"/>
                </a:cubicBezTo>
                <a:close/>
                <a:moveTo>
                  <a:pt x="12478" y="12226"/>
                </a:moveTo>
                <a:lnTo>
                  <a:pt x="12478" y="12226"/>
                </a:lnTo>
                <a:cubicBezTo>
                  <a:pt x="12476" y="12226"/>
                  <a:pt x="12476" y="12226"/>
                  <a:pt x="12476" y="12226"/>
                </a:cubicBezTo>
                <a:cubicBezTo>
                  <a:pt x="12262" y="11543"/>
                  <a:pt x="12262" y="11543"/>
                  <a:pt x="12262" y="11543"/>
                </a:cubicBezTo>
                <a:cubicBezTo>
                  <a:pt x="11768" y="11543"/>
                  <a:pt x="11768" y="11543"/>
                  <a:pt x="11768" y="11543"/>
                </a:cubicBezTo>
                <a:cubicBezTo>
                  <a:pt x="11768" y="11661"/>
                  <a:pt x="11768" y="11661"/>
                  <a:pt x="11768" y="11661"/>
                </a:cubicBezTo>
                <a:cubicBezTo>
                  <a:pt x="11868" y="11661"/>
                  <a:pt x="11868" y="11661"/>
                  <a:pt x="11868" y="11661"/>
                </a:cubicBezTo>
                <a:cubicBezTo>
                  <a:pt x="11903" y="11661"/>
                  <a:pt x="11928" y="11677"/>
                  <a:pt x="11928" y="11714"/>
                </a:cubicBezTo>
                <a:cubicBezTo>
                  <a:pt x="11928" y="12418"/>
                  <a:pt x="11928" y="12418"/>
                  <a:pt x="11928" y="12418"/>
                </a:cubicBezTo>
                <a:cubicBezTo>
                  <a:pt x="11928" y="12455"/>
                  <a:pt x="11910" y="12471"/>
                  <a:pt x="11861" y="12471"/>
                </a:cubicBezTo>
                <a:cubicBezTo>
                  <a:pt x="11768" y="12471"/>
                  <a:pt x="11768" y="12471"/>
                  <a:pt x="11768" y="12471"/>
                </a:cubicBezTo>
                <a:cubicBezTo>
                  <a:pt x="11768" y="12589"/>
                  <a:pt x="11768" y="12589"/>
                  <a:pt x="11768" y="12589"/>
                </a:cubicBezTo>
                <a:cubicBezTo>
                  <a:pt x="12261" y="12589"/>
                  <a:pt x="12261" y="12589"/>
                  <a:pt x="12261" y="12589"/>
                </a:cubicBezTo>
                <a:cubicBezTo>
                  <a:pt x="12261" y="12471"/>
                  <a:pt x="12261" y="12471"/>
                  <a:pt x="12261" y="12471"/>
                </a:cubicBezTo>
                <a:cubicBezTo>
                  <a:pt x="12163" y="12471"/>
                  <a:pt x="12163" y="12471"/>
                  <a:pt x="12163" y="12471"/>
                </a:cubicBezTo>
                <a:cubicBezTo>
                  <a:pt x="12129" y="12471"/>
                  <a:pt x="12092" y="12455"/>
                  <a:pt x="12092" y="12418"/>
                </a:cubicBezTo>
                <a:cubicBezTo>
                  <a:pt x="12092" y="11702"/>
                  <a:pt x="12092" y="11702"/>
                  <a:pt x="12092" y="11702"/>
                </a:cubicBezTo>
                <a:cubicBezTo>
                  <a:pt x="12095" y="11702"/>
                  <a:pt x="12095" y="11702"/>
                  <a:pt x="12095" y="11702"/>
                </a:cubicBezTo>
                <a:cubicBezTo>
                  <a:pt x="12383" y="12589"/>
                  <a:pt x="12383" y="12589"/>
                  <a:pt x="12383" y="12589"/>
                </a:cubicBezTo>
                <a:cubicBezTo>
                  <a:pt x="12515" y="12589"/>
                  <a:pt x="12515" y="12589"/>
                  <a:pt x="12515" y="12589"/>
                </a:cubicBezTo>
                <a:cubicBezTo>
                  <a:pt x="12815" y="11702"/>
                  <a:pt x="12815" y="11702"/>
                  <a:pt x="12815" y="11702"/>
                </a:cubicBezTo>
                <a:cubicBezTo>
                  <a:pt x="12819" y="11702"/>
                  <a:pt x="12819" y="11702"/>
                  <a:pt x="12819" y="11702"/>
                </a:cubicBezTo>
                <a:cubicBezTo>
                  <a:pt x="12819" y="12418"/>
                  <a:pt x="12819" y="12418"/>
                  <a:pt x="12819" y="12418"/>
                </a:cubicBezTo>
                <a:cubicBezTo>
                  <a:pt x="12819" y="12450"/>
                  <a:pt x="12794" y="12471"/>
                  <a:pt x="12751" y="12471"/>
                </a:cubicBezTo>
                <a:cubicBezTo>
                  <a:pt x="12647" y="12471"/>
                  <a:pt x="12647" y="12471"/>
                  <a:pt x="12647" y="12471"/>
                </a:cubicBezTo>
                <a:cubicBezTo>
                  <a:pt x="12647" y="12589"/>
                  <a:pt x="12647" y="12589"/>
                  <a:pt x="12647" y="12589"/>
                </a:cubicBezTo>
                <a:cubicBezTo>
                  <a:pt x="13192" y="12589"/>
                  <a:pt x="13192" y="12589"/>
                  <a:pt x="13192" y="12589"/>
                </a:cubicBezTo>
                <a:cubicBezTo>
                  <a:pt x="13192" y="12471"/>
                  <a:pt x="13192" y="12471"/>
                  <a:pt x="13192" y="12471"/>
                </a:cubicBezTo>
                <a:cubicBezTo>
                  <a:pt x="13095" y="12471"/>
                  <a:pt x="13095" y="12471"/>
                  <a:pt x="13095" y="12471"/>
                </a:cubicBezTo>
                <a:cubicBezTo>
                  <a:pt x="13050" y="12471"/>
                  <a:pt x="13027" y="12446"/>
                  <a:pt x="13027" y="12397"/>
                </a:cubicBezTo>
                <a:cubicBezTo>
                  <a:pt x="13027" y="11714"/>
                  <a:pt x="13027" y="11714"/>
                  <a:pt x="13027" y="11714"/>
                </a:cubicBezTo>
                <a:cubicBezTo>
                  <a:pt x="13027" y="11677"/>
                  <a:pt x="13052" y="11661"/>
                  <a:pt x="13087" y="11661"/>
                </a:cubicBezTo>
                <a:cubicBezTo>
                  <a:pt x="13192" y="11661"/>
                  <a:pt x="13192" y="11661"/>
                  <a:pt x="13192" y="11661"/>
                </a:cubicBezTo>
                <a:cubicBezTo>
                  <a:pt x="13192" y="11543"/>
                  <a:pt x="13192" y="11543"/>
                  <a:pt x="13192" y="11543"/>
                </a:cubicBezTo>
                <a:cubicBezTo>
                  <a:pt x="12718" y="11543"/>
                  <a:pt x="12718" y="11543"/>
                  <a:pt x="12718" y="11543"/>
                </a:cubicBezTo>
                <a:lnTo>
                  <a:pt x="12478" y="12226"/>
                </a:lnTo>
                <a:close/>
                <a:moveTo>
                  <a:pt x="11370" y="12473"/>
                </a:moveTo>
                <a:lnTo>
                  <a:pt x="11370" y="12473"/>
                </a:lnTo>
                <a:cubicBezTo>
                  <a:pt x="11114" y="12473"/>
                  <a:pt x="11114" y="12473"/>
                  <a:pt x="11114" y="12473"/>
                </a:cubicBezTo>
                <a:cubicBezTo>
                  <a:pt x="11114" y="11732"/>
                  <a:pt x="11114" y="11732"/>
                  <a:pt x="11114" y="11732"/>
                </a:cubicBezTo>
                <a:cubicBezTo>
                  <a:pt x="11114" y="11677"/>
                  <a:pt x="11137" y="11661"/>
                  <a:pt x="11206" y="11661"/>
                </a:cubicBezTo>
                <a:cubicBezTo>
                  <a:pt x="11295" y="11661"/>
                  <a:pt x="11295" y="11661"/>
                  <a:pt x="11295" y="11661"/>
                </a:cubicBezTo>
                <a:cubicBezTo>
                  <a:pt x="11295" y="11543"/>
                  <a:pt x="11295" y="11543"/>
                  <a:pt x="11295" y="11543"/>
                </a:cubicBezTo>
                <a:cubicBezTo>
                  <a:pt x="10717" y="11543"/>
                  <a:pt x="10717" y="11543"/>
                  <a:pt x="10717" y="11543"/>
                </a:cubicBezTo>
                <a:cubicBezTo>
                  <a:pt x="10717" y="11661"/>
                  <a:pt x="10717" y="11661"/>
                  <a:pt x="10717" y="11661"/>
                </a:cubicBezTo>
                <a:cubicBezTo>
                  <a:pt x="10810" y="11661"/>
                  <a:pt x="10810" y="11661"/>
                  <a:pt x="10810" y="11661"/>
                </a:cubicBezTo>
                <a:cubicBezTo>
                  <a:pt x="10872" y="11661"/>
                  <a:pt x="10893" y="11680"/>
                  <a:pt x="10893" y="11728"/>
                </a:cubicBezTo>
                <a:cubicBezTo>
                  <a:pt x="10893" y="12402"/>
                  <a:pt x="10893" y="12402"/>
                  <a:pt x="10893" y="12402"/>
                </a:cubicBezTo>
                <a:cubicBezTo>
                  <a:pt x="10893" y="12455"/>
                  <a:pt x="10863" y="12471"/>
                  <a:pt x="10819" y="12471"/>
                </a:cubicBezTo>
                <a:cubicBezTo>
                  <a:pt x="10717" y="12471"/>
                  <a:pt x="10717" y="12471"/>
                  <a:pt x="10717" y="12471"/>
                </a:cubicBezTo>
                <a:cubicBezTo>
                  <a:pt x="10717" y="12589"/>
                  <a:pt x="10717" y="12589"/>
                  <a:pt x="10717" y="12589"/>
                </a:cubicBezTo>
                <a:cubicBezTo>
                  <a:pt x="11702" y="12589"/>
                  <a:pt x="11702" y="12589"/>
                  <a:pt x="11702" y="12589"/>
                </a:cubicBezTo>
                <a:cubicBezTo>
                  <a:pt x="11702" y="12139"/>
                  <a:pt x="11702" y="12139"/>
                  <a:pt x="11702" y="12139"/>
                </a:cubicBezTo>
                <a:cubicBezTo>
                  <a:pt x="11587" y="12139"/>
                  <a:pt x="11587" y="12139"/>
                  <a:pt x="11587" y="12139"/>
                </a:cubicBezTo>
                <a:cubicBezTo>
                  <a:pt x="11573" y="12384"/>
                  <a:pt x="11533" y="12473"/>
                  <a:pt x="11370" y="12473"/>
                </a:cubicBezTo>
                <a:close/>
                <a:moveTo>
                  <a:pt x="21153" y="7253"/>
                </a:moveTo>
                <a:lnTo>
                  <a:pt x="21153" y="7253"/>
                </a:lnTo>
                <a:cubicBezTo>
                  <a:pt x="21336" y="7253"/>
                  <a:pt x="21336" y="7253"/>
                  <a:pt x="21336" y="7253"/>
                </a:cubicBezTo>
                <a:cubicBezTo>
                  <a:pt x="21336" y="6988"/>
                  <a:pt x="21336" y="6988"/>
                  <a:pt x="21336" y="6988"/>
                </a:cubicBezTo>
                <a:cubicBezTo>
                  <a:pt x="20093" y="6988"/>
                  <a:pt x="20093" y="6988"/>
                  <a:pt x="20093" y="6988"/>
                </a:cubicBezTo>
                <a:cubicBezTo>
                  <a:pt x="19023" y="9659"/>
                  <a:pt x="19023" y="9659"/>
                  <a:pt x="19023" y="9659"/>
                </a:cubicBezTo>
                <a:cubicBezTo>
                  <a:pt x="18004" y="6988"/>
                  <a:pt x="18004" y="6988"/>
                  <a:pt x="18004" y="6988"/>
                </a:cubicBezTo>
                <a:cubicBezTo>
                  <a:pt x="16709" y="6988"/>
                  <a:pt x="16709" y="6988"/>
                  <a:pt x="16709" y="6988"/>
                </a:cubicBezTo>
                <a:cubicBezTo>
                  <a:pt x="16709" y="7253"/>
                  <a:pt x="16709" y="7253"/>
                  <a:pt x="16709" y="7253"/>
                </a:cubicBezTo>
                <a:cubicBezTo>
                  <a:pt x="17061" y="7253"/>
                  <a:pt x="17061" y="7253"/>
                  <a:pt x="17061" y="7253"/>
                </a:cubicBezTo>
                <a:cubicBezTo>
                  <a:pt x="17245" y="7253"/>
                  <a:pt x="17305" y="7340"/>
                  <a:pt x="17305" y="7545"/>
                </a:cubicBezTo>
                <a:cubicBezTo>
                  <a:pt x="17305" y="9776"/>
                  <a:pt x="17305" y="9776"/>
                  <a:pt x="17305" y="9776"/>
                </a:cubicBezTo>
                <a:cubicBezTo>
                  <a:pt x="17305" y="10011"/>
                  <a:pt x="17239" y="10103"/>
                  <a:pt x="17061" y="10103"/>
                </a:cubicBezTo>
                <a:cubicBezTo>
                  <a:pt x="16699" y="10103"/>
                  <a:pt x="16699" y="10103"/>
                  <a:pt x="16699" y="10103"/>
                </a:cubicBezTo>
                <a:cubicBezTo>
                  <a:pt x="16699" y="10368"/>
                  <a:pt x="16699" y="10368"/>
                  <a:pt x="16699" y="10368"/>
                </a:cubicBezTo>
                <a:cubicBezTo>
                  <a:pt x="18233" y="10368"/>
                  <a:pt x="18233" y="10368"/>
                  <a:pt x="18233" y="10368"/>
                </a:cubicBezTo>
                <a:cubicBezTo>
                  <a:pt x="18233" y="10103"/>
                  <a:pt x="18233" y="10103"/>
                  <a:pt x="18233" y="10103"/>
                </a:cubicBezTo>
                <a:cubicBezTo>
                  <a:pt x="17876" y="10103"/>
                  <a:pt x="17876" y="10103"/>
                  <a:pt x="17876" y="10103"/>
                </a:cubicBezTo>
                <a:cubicBezTo>
                  <a:pt x="17698" y="10103"/>
                  <a:pt x="17632" y="10011"/>
                  <a:pt x="17632" y="9776"/>
                </a:cubicBezTo>
                <a:cubicBezTo>
                  <a:pt x="17632" y="7319"/>
                  <a:pt x="17632" y="7319"/>
                  <a:pt x="17632" y="7319"/>
                </a:cubicBezTo>
                <a:cubicBezTo>
                  <a:pt x="17641" y="7319"/>
                  <a:pt x="17641" y="7319"/>
                  <a:pt x="17641" y="7319"/>
                </a:cubicBezTo>
                <a:cubicBezTo>
                  <a:pt x="18788" y="10368"/>
                  <a:pt x="18788" y="10368"/>
                  <a:pt x="18788" y="10368"/>
                </a:cubicBezTo>
                <a:cubicBezTo>
                  <a:pt x="19088" y="10368"/>
                  <a:pt x="19088" y="10368"/>
                  <a:pt x="19088" y="10368"/>
                </a:cubicBezTo>
                <a:cubicBezTo>
                  <a:pt x="20235" y="7433"/>
                  <a:pt x="20235" y="7433"/>
                  <a:pt x="20235" y="7433"/>
                </a:cubicBezTo>
                <a:cubicBezTo>
                  <a:pt x="20246" y="7433"/>
                  <a:pt x="20246" y="7433"/>
                  <a:pt x="20246" y="7433"/>
                </a:cubicBezTo>
                <a:cubicBezTo>
                  <a:pt x="20246" y="9858"/>
                  <a:pt x="20246" y="9858"/>
                  <a:pt x="20246" y="9858"/>
                </a:cubicBezTo>
                <a:cubicBezTo>
                  <a:pt x="20246" y="10021"/>
                  <a:pt x="20180" y="10103"/>
                  <a:pt x="20001" y="10103"/>
                </a:cubicBezTo>
                <a:cubicBezTo>
                  <a:pt x="19650" y="10103"/>
                  <a:pt x="19650" y="10103"/>
                  <a:pt x="19650" y="10103"/>
                </a:cubicBezTo>
                <a:cubicBezTo>
                  <a:pt x="19650" y="10368"/>
                  <a:pt x="19650" y="10368"/>
                  <a:pt x="19650" y="10368"/>
                </a:cubicBezTo>
                <a:cubicBezTo>
                  <a:pt x="21336" y="10368"/>
                  <a:pt x="21336" y="10368"/>
                  <a:pt x="21336" y="10368"/>
                </a:cubicBezTo>
                <a:cubicBezTo>
                  <a:pt x="21336" y="10103"/>
                  <a:pt x="21336" y="10103"/>
                  <a:pt x="21336" y="10103"/>
                </a:cubicBezTo>
                <a:cubicBezTo>
                  <a:pt x="20984" y="10103"/>
                  <a:pt x="20984" y="10103"/>
                  <a:pt x="20984" y="10103"/>
                </a:cubicBezTo>
                <a:cubicBezTo>
                  <a:pt x="20806" y="10103"/>
                  <a:pt x="20740" y="10011"/>
                  <a:pt x="20740" y="9776"/>
                </a:cubicBezTo>
                <a:cubicBezTo>
                  <a:pt x="20740" y="7550"/>
                  <a:pt x="20740" y="7550"/>
                  <a:pt x="20740" y="7550"/>
                </a:cubicBezTo>
                <a:cubicBezTo>
                  <a:pt x="20740" y="7294"/>
                  <a:pt x="20852" y="7253"/>
                  <a:pt x="21153" y="7253"/>
                </a:cubicBezTo>
                <a:close/>
                <a:moveTo>
                  <a:pt x="9913" y="3458"/>
                </a:moveTo>
                <a:lnTo>
                  <a:pt x="9913" y="3458"/>
                </a:lnTo>
                <a:cubicBezTo>
                  <a:pt x="9653" y="5830"/>
                  <a:pt x="9653" y="5830"/>
                  <a:pt x="9653" y="5830"/>
                </a:cubicBezTo>
                <a:cubicBezTo>
                  <a:pt x="9776" y="5802"/>
                  <a:pt x="9799" y="5800"/>
                  <a:pt x="9913" y="5778"/>
                </a:cubicBezTo>
                <a:lnTo>
                  <a:pt x="9913" y="3458"/>
                </a:lnTo>
                <a:close/>
                <a:moveTo>
                  <a:pt x="9913" y="1365"/>
                </a:moveTo>
                <a:lnTo>
                  <a:pt x="9913" y="1365"/>
                </a:lnTo>
                <a:cubicBezTo>
                  <a:pt x="7943" y="5940"/>
                  <a:pt x="7943" y="5940"/>
                  <a:pt x="7943" y="5940"/>
                </a:cubicBezTo>
                <a:cubicBezTo>
                  <a:pt x="8008" y="6015"/>
                  <a:pt x="8145" y="6162"/>
                  <a:pt x="8266" y="6271"/>
                </a:cubicBezTo>
                <a:cubicBezTo>
                  <a:pt x="8369" y="6223"/>
                  <a:pt x="8480" y="6178"/>
                  <a:pt x="8593" y="6136"/>
                </a:cubicBezTo>
                <a:cubicBezTo>
                  <a:pt x="9913" y="1918"/>
                  <a:pt x="9913" y="1918"/>
                  <a:pt x="9913" y="1918"/>
                </a:cubicBezTo>
                <a:lnTo>
                  <a:pt x="9913" y="1365"/>
                </a:lnTo>
                <a:close/>
                <a:moveTo>
                  <a:pt x="9913" y="2742"/>
                </a:moveTo>
                <a:lnTo>
                  <a:pt x="9913" y="2742"/>
                </a:lnTo>
                <a:cubicBezTo>
                  <a:pt x="9913" y="2294"/>
                  <a:pt x="9913" y="2294"/>
                  <a:pt x="9913" y="2294"/>
                </a:cubicBezTo>
                <a:cubicBezTo>
                  <a:pt x="8903" y="6029"/>
                  <a:pt x="8903" y="6029"/>
                  <a:pt x="8903" y="6029"/>
                </a:cubicBezTo>
                <a:cubicBezTo>
                  <a:pt x="9116" y="5958"/>
                  <a:pt x="9196" y="5938"/>
                  <a:pt x="9415" y="5887"/>
                </a:cubicBezTo>
                <a:lnTo>
                  <a:pt x="9913" y="2742"/>
                </a:lnTo>
                <a:close/>
                <a:moveTo>
                  <a:pt x="9913" y="1083"/>
                </a:moveTo>
                <a:lnTo>
                  <a:pt x="9913" y="1083"/>
                </a:lnTo>
                <a:cubicBezTo>
                  <a:pt x="9913" y="375"/>
                  <a:pt x="9913" y="375"/>
                  <a:pt x="9913" y="375"/>
                </a:cubicBezTo>
                <a:cubicBezTo>
                  <a:pt x="9913" y="332"/>
                  <a:pt x="9948" y="299"/>
                  <a:pt x="9989" y="299"/>
                </a:cubicBezTo>
                <a:cubicBezTo>
                  <a:pt x="10107" y="299"/>
                  <a:pt x="10107" y="299"/>
                  <a:pt x="10107" y="299"/>
                </a:cubicBezTo>
                <a:cubicBezTo>
                  <a:pt x="10148" y="299"/>
                  <a:pt x="10181" y="332"/>
                  <a:pt x="10181" y="375"/>
                </a:cubicBezTo>
                <a:cubicBezTo>
                  <a:pt x="10181" y="5736"/>
                  <a:pt x="10181" y="5736"/>
                  <a:pt x="10181" y="5736"/>
                </a:cubicBezTo>
                <a:cubicBezTo>
                  <a:pt x="10379" y="5707"/>
                  <a:pt x="10508" y="5691"/>
                  <a:pt x="10675" y="5691"/>
                </a:cubicBezTo>
                <a:cubicBezTo>
                  <a:pt x="10844" y="5691"/>
                  <a:pt x="10973" y="5707"/>
                  <a:pt x="11171" y="5736"/>
                </a:cubicBezTo>
                <a:cubicBezTo>
                  <a:pt x="11171" y="375"/>
                  <a:pt x="11171" y="375"/>
                  <a:pt x="11171" y="375"/>
                </a:cubicBezTo>
                <a:cubicBezTo>
                  <a:pt x="11171" y="332"/>
                  <a:pt x="11204" y="299"/>
                  <a:pt x="11247" y="299"/>
                </a:cubicBezTo>
                <a:cubicBezTo>
                  <a:pt x="11363" y="299"/>
                  <a:pt x="11363" y="299"/>
                  <a:pt x="11363" y="299"/>
                </a:cubicBezTo>
                <a:cubicBezTo>
                  <a:pt x="11404" y="299"/>
                  <a:pt x="11439" y="332"/>
                  <a:pt x="11439" y="375"/>
                </a:cubicBezTo>
                <a:cubicBezTo>
                  <a:pt x="11439" y="1083"/>
                  <a:pt x="11439" y="1083"/>
                  <a:pt x="11439" y="1083"/>
                </a:cubicBezTo>
                <a:cubicBezTo>
                  <a:pt x="13612" y="5677"/>
                  <a:pt x="13612" y="5677"/>
                  <a:pt x="13612" y="5677"/>
                </a:cubicBezTo>
                <a:cubicBezTo>
                  <a:pt x="14024" y="5088"/>
                  <a:pt x="14263" y="4370"/>
                  <a:pt x="14263" y="3591"/>
                </a:cubicBezTo>
                <a:cubicBezTo>
                  <a:pt x="14263" y="1607"/>
                  <a:pt x="12655" y="0"/>
                  <a:pt x="10671" y="0"/>
                </a:cubicBezTo>
                <a:cubicBezTo>
                  <a:pt x="8688" y="0"/>
                  <a:pt x="7079" y="1607"/>
                  <a:pt x="7079" y="3591"/>
                </a:cubicBezTo>
                <a:cubicBezTo>
                  <a:pt x="7079" y="4374"/>
                  <a:pt x="7319" y="5088"/>
                  <a:pt x="7738" y="5679"/>
                </a:cubicBezTo>
                <a:lnTo>
                  <a:pt x="9913" y="1083"/>
                </a:lnTo>
                <a:close/>
                <a:moveTo>
                  <a:pt x="13086" y="6273"/>
                </a:moveTo>
                <a:lnTo>
                  <a:pt x="13086" y="6273"/>
                </a:lnTo>
                <a:cubicBezTo>
                  <a:pt x="13201" y="6168"/>
                  <a:pt x="13308" y="6058"/>
                  <a:pt x="13409" y="5938"/>
                </a:cubicBezTo>
                <a:cubicBezTo>
                  <a:pt x="11439" y="1365"/>
                  <a:pt x="11439" y="1365"/>
                  <a:pt x="11439" y="1365"/>
                </a:cubicBezTo>
                <a:cubicBezTo>
                  <a:pt x="11439" y="1918"/>
                  <a:pt x="11439" y="1918"/>
                  <a:pt x="11439" y="1918"/>
                </a:cubicBezTo>
                <a:cubicBezTo>
                  <a:pt x="12758" y="6136"/>
                  <a:pt x="12758" y="6136"/>
                  <a:pt x="12758" y="6136"/>
                </a:cubicBezTo>
                <a:cubicBezTo>
                  <a:pt x="12867" y="6177"/>
                  <a:pt x="12986" y="6226"/>
                  <a:pt x="13086" y="6273"/>
                </a:cubicBezTo>
                <a:close/>
                <a:moveTo>
                  <a:pt x="11439" y="5778"/>
                </a:moveTo>
                <a:lnTo>
                  <a:pt x="11439" y="5778"/>
                </a:lnTo>
                <a:cubicBezTo>
                  <a:pt x="11553" y="5800"/>
                  <a:pt x="11576" y="5802"/>
                  <a:pt x="11699" y="5830"/>
                </a:cubicBezTo>
                <a:cubicBezTo>
                  <a:pt x="11439" y="3458"/>
                  <a:pt x="11439" y="3458"/>
                  <a:pt x="11439" y="3458"/>
                </a:cubicBezTo>
                <a:lnTo>
                  <a:pt x="11439" y="5778"/>
                </a:lnTo>
                <a:close/>
                <a:moveTo>
                  <a:pt x="12449" y="6029"/>
                </a:moveTo>
                <a:lnTo>
                  <a:pt x="12449" y="6029"/>
                </a:lnTo>
                <a:cubicBezTo>
                  <a:pt x="11439" y="2294"/>
                  <a:pt x="11439" y="2294"/>
                  <a:pt x="11439" y="2294"/>
                </a:cubicBezTo>
                <a:cubicBezTo>
                  <a:pt x="11439" y="2742"/>
                  <a:pt x="11439" y="2742"/>
                  <a:pt x="11439" y="2742"/>
                </a:cubicBezTo>
                <a:cubicBezTo>
                  <a:pt x="11937" y="5887"/>
                  <a:pt x="11937" y="5887"/>
                  <a:pt x="11937" y="5887"/>
                </a:cubicBezTo>
                <a:cubicBezTo>
                  <a:pt x="12156" y="5938"/>
                  <a:pt x="12236" y="5958"/>
                  <a:pt x="12449" y="6029"/>
                </a:cubicBezTo>
                <a:close/>
              </a:path>
            </a:pathLst>
          </a:custGeom>
          <a:solidFill>
            <a:schemeClr val="tx1"/>
          </a:solidFill>
          <a:ln>
            <a:noFill/>
          </a:ln>
          <a:effectLst/>
        </p:spPr>
        <p:txBody>
          <a:bodyPr wrap="none" anchor="ctr"/>
          <a:lstStyle/>
          <a:p>
            <a:endParaRPr lang="sv-SE"/>
          </a:p>
        </p:txBody>
      </p:sp>
    </p:spTree>
    <p:extLst>
      <p:ext uri="{BB962C8B-B14F-4D97-AF65-F5344CB8AC3E}">
        <p14:creationId xmlns:p14="http://schemas.microsoft.com/office/powerpoint/2010/main" val="2666598884"/>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s_6_W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863601" y="971550"/>
            <a:ext cx="8640762" cy="360000"/>
          </a:xfrm>
        </p:spPr>
        <p:txBody>
          <a:bodyPr/>
          <a:lstStyle/>
          <a:p>
            <a:r>
              <a:rPr lang="en-US" dirty="0"/>
              <a:t>Click to edit Master title style</a:t>
            </a:r>
            <a:endParaRPr lang="sv-SE" dirty="0"/>
          </a:p>
        </p:txBody>
      </p:sp>
      <p:sp>
        <p:nvSpPr>
          <p:cNvPr id="2" name="TextBox 1">
            <a:extLst>
              <a:ext uri="{FF2B5EF4-FFF2-40B4-BE49-F238E27FC236}">
                <a16:creationId xmlns:a16="http://schemas.microsoft.com/office/drawing/2014/main" id="{8EFD01ED-F517-8546-8E53-5E1B591EC320}"/>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6 columns</a:t>
            </a:r>
          </a:p>
        </p:txBody>
      </p:sp>
    </p:spTree>
    <p:extLst>
      <p:ext uri="{BB962C8B-B14F-4D97-AF65-F5344CB8AC3E}">
        <p14:creationId xmlns:p14="http://schemas.microsoft.com/office/powerpoint/2010/main" val="54541188"/>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1338" userDrawn="1">
          <p15:clr>
            <a:srgbClr val="FBAE40"/>
          </p15:clr>
        </p15:guide>
        <p15:guide id="4" pos="1474" userDrawn="1">
          <p15:clr>
            <a:srgbClr val="FBAE40"/>
          </p15:clr>
        </p15:guide>
        <p15:guide id="5" pos="3197" userDrawn="1">
          <p15:clr>
            <a:srgbClr val="FBAE40"/>
          </p15:clr>
        </p15:guide>
        <p15:guide id="6" pos="3334" userDrawn="1">
          <p15:clr>
            <a:srgbClr val="FBAE40"/>
          </p15:clr>
        </p15:guide>
        <p15:guide id="7" pos="4127" userDrawn="1">
          <p15:clr>
            <a:srgbClr val="FBAE40"/>
          </p15:clr>
        </p15:guide>
        <p15:guide id="8" pos="4263" userDrawn="1">
          <p15:clr>
            <a:srgbClr val="FBAE40"/>
          </p15:clr>
        </p15:guide>
        <p15:guide id="9" pos="5057" userDrawn="1">
          <p15:clr>
            <a:srgbClr val="FBAE40"/>
          </p15:clr>
        </p15:guide>
        <p15:guide id="10" pos="5193" userDrawn="1">
          <p15:clr>
            <a:srgbClr val="FBAE40"/>
          </p15:clr>
        </p15:guide>
        <p15:guide id="11" pos="2404" userDrawn="1">
          <p15:clr>
            <a:srgbClr val="FBAE40"/>
          </p15:clr>
        </p15:guide>
        <p15:guide id="12" pos="2268" userDrawn="1">
          <p15:clr>
            <a:srgbClr val="FBAE40"/>
          </p15:clr>
        </p15:guide>
        <p15:guide id="13" orient="horz" pos="1134" userDrawn="1">
          <p15:clr>
            <a:srgbClr val="FBAE40"/>
          </p15:clr>
        </p15:guide>
        <p15:guide id="14" orient="horz" pos="142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s_6_Wide_Wide-gut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863601" y="971549"/>
            <a:ext cx="8640762" cy="360001"/>
          </a:xfrm>
        </p:spPr>
        <p:txBody>
          <a:bodyPr/>
          <a:lstStyle/>
          <a:p>
            <a:r>
              <a:rPr lang="en-US"/>
              <a:t>Click to edit Master title style</a:t>
            </a:r>
            <a:endParaRPr lang="sv-SE"/>
          </a:p>
        </p:txBody>
      </p:sp>
      <p:sp>
        <p:nvSpPr>
          <p:cNvPr id="6" name="TextBox 5">
            <a:extLst>
              <a:ext uri="{FF2B5EF4-FFF2-40B4-BE49-F238E27FC236}">
                <a16:creationId xmlns:a16="http://schemas.microsoft.com/office/drawing/2014/main" id="{BF25A169-BD4D-1942-84D6-56B3A6E69413}"/>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6 columns – Wide gutter</a:t>
            </a:r>
          </a:p>
        </p:txBody>
      </p:sp>
    </p:spTree>
    <p:extLst>
      <p:ext uri="{BB962C8B-B14F-4D97-AF65-F5344CB8AC3E}">
        <p14:creationId xmlns:p14="http://schemas.microsoft.com/office/powerpoint/2010/main" val="801567775"/>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1224" userDrawn="1">
          <p15:clr>
            <a:srgbClr val="FBAE40"/>
          </p15:clr>
        </p15:guide>
        <p15:guide id="4" pos="1496" userDrawn="1">
          <p15:clr>
            <a:srgbClr val="FBAE40"/>
          </p15:clr>
        </p15:guide>
        <p15:guide id="5" pos="3129" userDrawn="1">
          <p15:clr>
            <a:srgbClr val="FBAE40"/>
          </p15:clr>
        </p15:guide>
        <p15:guide id="6" pos="3402" userDrawn="1">
          <p15:clr>
            <a:srgbClr val="FBAE40"/>
          </p15:clr>
        </p15:guide>
        <p15:guide id="7" pos="4082" userDrawn="1">
          <p15:clr>
            <a:srgbClr val="FBAE40"/>
          </p15:clr>
        </p15:guide>
        <p15:guide id="8" pos="4354" userDrawn="1">
          <p15:clr>
            <a:srgbClr val="FBAE40"/>
          </p15:clr>
        </p15:guide>
        <p15:guide id="9" pos="5035" userDrawn="1">
          <p15:clr>
            <a:srgbClr val="FBAE40"/>
          </p15:clr>
        </p15:guide>
        <p15:guide id="10" pos="5307" userDrawn="1">
          <p15:clr>
            <a:srgbClr val="FBAE40"/>
          </p15:clr>
        </p15:guide>
        <p15:guide id="11" pos="2449" userDrawn="1">
          <p15:clr>
            <a:srgbClr val="FBAE40"/>
          </p15:clr>
        </p15:guide>
        <p15:guide id="12" pos="2177" userDrawn="1">
          <p15:clr>
            <a:srgbClr val="FBAE40"/>
          </p15:clr>
        </p15:guide>
        <p15:guide id="13" orient="horz" pos="1134" userDrawn="1">
          <p15:clr>
            <a:srgbClr val="FBAE40"/>
          </p15:clr>
        </p15:guide>
        <p15:guide id="14" orient="horz" pos="142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s_5_W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863601" y="971549"/>
            <a:ext cx="8640762" cy="360001"/>
          </a:xfrm>
        </p:spPr>
        <p:txBody>
          <a:bodyPr/>
          <a:lstStyle/>
          <a:p>
            <a:r>
              <a:rPr lang="en-US"/>
              <a:t>Click to edit Master title style</a:t>
            </a:r>
            <a:endParaRPr lang="sv-SE"/>
          </a:p>
        </p:txBody>
      </p:sp>
      <p:sp>
        <p:nvSpPr>
          <p:cNvPr id="6" name="TextBox 5">
            <a:extLst>
              <a:ext uri="{FF2B5EF4-FFF2-40B4-BE49-F238E27FC236}">
                <a16:creationId xmlns:a16="http://schemas.microsoft.com/office/drawing/2014/main" id="{D425B424-07F2-A840-B2F7-A36C3D31C4B8}"/>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5 columns</a:t>
            </a:r>
          </a:p>
        </p:txBody>
      </p:sp>
    </p:spTree>
    <p:extLst>
      <p:ext uri="{BB962C8B-B14F-4D97-AF65-F5344CB8AC3E}">
        <p14:creationId xmlns:p14="http://schemas.microsoft.com/office/powerpoint/2010/main" val="41383857"/>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1542">
          <p15:clr>
            <a:srgbClr val="FBAE40"/>
          </p15:clr>
        </p15:guide>
        <p15:guide id="4" pos="1655">
          <p15:clr>
            <a:srgbClr val="FBAE40"/>
          </p15:clr>
        </p15:guide>
        <p15:guide id="5" pos="2653">
          <p15:clr>
            <a:srgbClr val="FBAE40"/>
          </p15:clr>
        </p15:guide>
        <p15:guide id="6" pos="2767">
          <p15:clr>
            <a:srgbClr val="FBAE40"/>
          </p15:clr>
        </p15:guide>
        <p15:guide id="7" pos="3764">
          <p15:clr>
            <a:srgbClr val="FBAE40"/>
          </p15:clr>
        </p15:guide>
        <p15:guide id="8" pos="3878">
          <p15:clr>
            <a:srgbClr val="FBAE40"/>
          </p15:clr>
        </p15:guide>
        <p15:guide id="9" pos="4876">
          <p15:clr>
            <a:srgbClr val="FBAE40"/>
          </p15:clr>
        </p15:guide>
        <p15:guide id="10" pos="4989">
          <p15:clr>
            <a:srgbClr val="FBAE40"/>
          </p15:clr>
        </p15:guide>
        <p15:guide id="11" orient="horz" pos="1134" userDrawn="1">
          <p15:clr>
            <a:srgbClr val="FBAE40"/>
          </p15:clr>
        </p15:guide>
        <p15:guide id="12" orient="horz" pos="142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s_5_Wide_Wide-gut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863601" y="971549"/>
            <a:ext cx="8640762" cy="360001"/>
          </a:xfrm>
        </p:spPr>
        <p:txBody>
          <a:bodyPr/>
          <a:lstStyle/>
          <a:p>
            <a:r>
              <a:rPr lang="en-US"/>
              <a:t>Click to edit Master title style</a:t>
            </a:r>
            <a:endParaRPr lang="sv-SE"/>
          </a:p>
        </p:txBody>
      </p:sp>
      <p:sp>
        <p:nvSpPr>
          <p:cNvPr id="6" name="TextBox 5">
            <a:extLst>
              <a:ext uri="{FF2B5EF4-FFF2-40B4-BE49-F238E27FC236}">
                <a16:creationId xmlns:a16="http://schemas.microsoft.com/office/drawing/2014/main" id="{F8638ECB-658B-8D43-8501-1ABF7AB5823B}"/>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5 columns – Wide gutter</a:t>
            </a:r>
          </a:p>
        </p:txBody>
      </p:sp>
    </p:spTree>
    <p:extLst>
      <p:ext uri="{BB962C8B-B14F-4D97-AF65-F5344CB8AC3E}">
        <p14:creationId xmlns:p14="http://schemas.microsoft.com/office/powerpoint/2010/main" val="1298491938"/>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1451" userDrawn="1">
          <p15:clr>
            <a:srgbClr val="FBAE40"/>
          </p15:clr>
        </p15:guide>
        <p15:guide id="4" pos="1678" userDrawn="1">
          <p15:clr>
            <a:srgbClr val="FBAE40"/>
          </p15:clr>
        </p15:guide>
        <p15:guide id="5" pos="2585" userDrawn="1">
          <p15:clr>
            <a:srgbClr val="FBAE40"/>
          </p15:clr>
        </p15:guide>
        <p15:guide id="6" pos="2812" userDrawn="1">
          <p15:clr>
            <a:srgbClr val="FBAE40"/>
          </p15:clr>
        </p15:guide>
        <p15:guide id="7" pos="3719" userDrawn="1">
          <p15:clr>
            <a:srgbClr val="FBAE40"/>
          </p15:clr>
        </p15:guide>
        <p15:guide id="8" pos="3946" userDrawn="1">
          <p15:clr>
            <a:srgbClr val="FBAE40"/>
          </p15:clr>
        </p15:guide>
        <p15:guide id="9" pos="4853" userDrawn="1">
          <p15:clr>
            <a:srgbClr val="FBAE40"/>
          </p15:clr>
        </p15:guide>
        <p15:guide id="10" pos="5080" userDrawn="1">
          <p15:clr>
            <a:srgbClr val="FBAE40"/>
          </p15:clr>
        </p15:guide>
        <p15:guide id="11" orient="horz" pos="1134" userDrawn="1">
          <p15:clr>
            <a:srgbClr val="FBAE40"/>
          </p15:clr>
        </p15:guide>
        <p15:guide id="12" orient="horz" pos="142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s_4_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50"/>
            <a:ext cx="8640762"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2FF4ED28-16CE-BF4D-B40B-35D70C5CD03B}"/>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4 columns</a:t>
            </a:r>
          </a:p>
        </p:txBody>
      </p:sp>
    </p:spTree>
    <p:extLst>
      <p:ext uri="{BB962C8B-B14F-4D97-AF65-F5344CB8AC3E}">
        <p14:creationId xmlns:p14="http://schemas.microsoft.com/office/powerpoint/2010/main" val="142126999"/>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orient="horz" pos="1134" userDrawn="1">
          <p15:clr>
            <a:srgbClr val="FBAE40"/>
          </p15:clr>
        </p15:guide>
        <p15:guide id="4" pos="1769" userDrawn="1">
          <p15:clr>
            <a:srgbClr val="FBAE40"/>
          </p15:clr>
        </p15:guide>
        <p15:guide id="5" pos="1950" userDrawn="1">
          <p15:clr>
            <a:srgbClr val="FBAE40"/>
          </p15:clr>
        </p15:guide>
        <p15:guide id="6" pos="4581" userDrawn="1">
          <p15:clr>
            <a:srgbClr val="FBAE40"/>
          </p15:clr>
        </p15:guide>
        <p15:guide id="7" pos="4762" userDrawn="1">
          <p15:clr>
            <a:srgbClr val="FBAE40"/>
          </p15:clr>
        </p15:guide>
        <p15:guide id="8" pos="3175" userDrawn="1">
          <p15:clr>
            <a:srgbClr val="FBAE40"/>
          </p15:clr>
        </p15:guide>
        <p15:guide id="9" pos="3356" userDrawn="1">
          <p15:clr>
            <a:srgbClr val="FBAE40"/>
          </p15:clr>
        </p15:guide>
        <p15:guide id="10" orient="horz" pos="142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s_4_Wide_Wide-gu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50"/>
            <a:ext cx="8640762"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A825BF5E-834B-E94D-BDEA-E60BCBEBE5FE}"/>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4 columns – Wide gutter</a:t>
            </a:r>
          </a:p>
        </p:txBody>
      </p:sp>
    </p:spTree>
    <p:extLst>
      <p:ext uri="{BB962C8B-B14F-4D97-AF65-F5344CB8AC3E}">
        <p14:creationId xmlns:p14="http://schemas.microsoft.com/office/powerpoint/2010/main" val="1201629305"/>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orient="horz" pos="1134" userDrawn="1">
          <p15:clr>
            <a:srgbClr val="FBAE40"/>
          </p15:clr>
        </p15:guide>
        <p15:guide id="4" pos="1701" userDrawn="1">
          <p15:clr>
            <a:srgbClr val="FBAE40"/>
          </p15:clr>
        </p15:guide>
        <p15:guide id="5" pos="1973" userDrawn="1">
          <p15:clr>
            <a:srgbClr val="FBAE40"/>
          </p15:clr>
        </p15:guide>
        <p15:guide id="6" pos="4558" userDrawn="1">
          <p15:clr>
            <a:srgbClr val="FBAE40"/>
          </p15:clr>
        </p15:guide>
        <p15:guide id="7" pos="4830" userDrawn="1">
          <p15:clr>
            <a:srgbClr val="FBAE40"/>
          </p15:clr>
        </p15:guide>
        <p15:guide id="8" pos="3129" userDrawn="1">
          <p15:clr>
            <a:srgbClr val="FBAE40"/>
          </p15:clr>
        </p15:guide>
        <p15:guide id="9" pos="3402" userDrawn="1">
          <p15:clr>
            <a:srgbClr val="FBAE40"/>
          </p15:clr>
        </p15:guide>
        <p15:guide id="10" orient="horz" pos="1429"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s_3_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50"/>
            <a:ext cx="8640764"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08565BFA-3AD1-6E47-A204-C273A9C10DD6}"/>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3 columns</a:t>
            </a:r>
          </a:p>
        </p:txBody>
      </p:sp>
    </p:spTree>
    <p:extLst>
      <p:ext uri="{BB962C8B-B14F-4D97-AF65-F5344CB8AC3E}">
        <p14:creationId xmlns:p14="http://schemas.microsoft.com/office/powerpoint/2010/main" val="408722582"/>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orient="horz" pos="1134" userDrawn="1">
          <p15:clr>
            <a:srgbClr val="FBAE40"/>
          </p15:clr>
        </p15:guide>
        <p15:guide id="4" pos="2268" userDrawn="1">
          <p15:clr>
            <a:srgbClr val="FBAE40"/>
          </p15:clr>
        </p15:guide>
        <p15:guide id="5" pos="2404" userDrawn="1">
          <p15:clr>
            <a:srgbClr val="FBAE40"/>
          </p15:clr>
        </p15:guide>
        <p15:guide id="6" pos="4127" userDrawn="1">
          <p15:clr>
            <a:srgbClr val="FBAE40"/>
          </p15:clr>
        </p15:guide>
        <p15:guide id="7" pos="4263" userDrawn="1">
          <p15:clr>
            <a:srgbClr val="FBAE40"/>
          </p15:clr>
        </p15:guide>
        <p15:guide id="8" orient="horz" pos="142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s_3_Wide_Wide-gu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0" y="971550"/>
            <a:ext cx="8640764"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CC30421E-D576-FA45-8356-E3FC0C11FBEF}"/>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Wide content – 3 columns – Wide gutter</a:t>
            </a:r>
          </a:p>
        </p:txBody>
      </p:sp>
    </p:spTree>
    <p:extLst>
      <p:ext uri="{BB962C8B-B14F-4D97-AF65-F5344CB8AC3E}">
        <p14:creationId xmlns:p14="http://schemas.microsoft.com/office/powerpoint/2010/main" val="503709900"/>
      </p:ext>
    </p:extLst>
  </p:cSld>
  <p:clrMapOvr>
    <a:masterClrMapping/>
  </p:clrMapOvr>
  <p:extLst>
    <p:ext uri="{DCECCB84-F9BA-43D5-87BE-67443E8EF086}">
      <p15:sldGuideLst xmlns:p15="http://schemas.microsoft.com/office/powerpoint/2012/main">
        <p15:guide id="1" pos="544" userDrawn="1">
          <p15:clr>
            <a:srgbClr val="FBAE40"/>
          </p15:clr>
        </p15:guide>
        <p15:guide id="2" pos="5987" userDrawn="1">
          <p15:clr>
            <a:srgbClr val="FBAE40"/>
          </p15:clr>
        </p15:guide>
        <p15:guide id="3" orient="horz" pos="1134" userDrawn="1">
          <p15:clr>
            <a:srgbClr val="FBAE40"/>
          </p15:clr>
        </p15:guide>
        <p15:guide id="4" pos="2177" userDrawn="1">
          <p15:clr>
            <a:srgbClr val="FBAE40"/>
          </p15:clr>
        </p15:guide>
        <p15:guide id="5" pos="2449" userDrawn="1">
          <p15:clr>
            <a:srgbClr val="FBAE40"/>
          </p15:clr>
        </p15:guide>
        <p15:guide id="6" pos="4082" userDrawn="1">
          <p15:clr>
            <a:srgbClr val="FBAE40"/>
          </p15:clr>
        </p15:guide>
        <p15:guide id="7" pos="4354" userDrawn="1">
          <p15:clr>
            <a:srgbClr val="FBAE40"/>
          </p15:clr>
        </p15:guide>
        <p15:guide id="8" orient="horz" pos="1429"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s_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1403351" y="971549"/>
            <a:ext cx="7561262" cy="360001"/>
          </a:xfrm>
        </p:spPr>
        <p:txBody>
          <a:bodyPr/>
          <a:lstStyle/>
          <a:p>
            <a:r>
              <a:rPr lang="en-US"/>
              <a:t>Click to edit Master title style</a:t>
            </a:r>
            <a:endParaRPr lang="sv-SE"/>
          </a:p>
        </p:txBody>
      </p:sp>
      <p:sp>
        <p:nvSpPr>
          <p:cNvPr id="6" name="TextBox 5">
            <a:extLst>
              <a:ext uri="{FF2B5EF4-FFF2-40B4-BE49-F238E27FC236}">
                <a16:creationId xmlns:a16="http://schemas.microsoft.com/office/drawing/2014/main" id="{5E265F69-A5F8-644F-8195-CEB1570C6FD0}"/>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5 columns</a:t>
            </a:r>
          </a:p>
        </p:txBody>
      </p:sp>
    </p:spTree>
    <p:extLst>
      <p:ext uri="{BB962C8B-B14F-4D97-AF65-F5344CB8AC3E}">
        <p14:creationId xmlns:p14="http://schemas.microsoft.com/office/powerpoint/2010/main" val="1760057130"/>
      </p:ext>
    </p:extLst>
  </p:cSld>
  <p:clrMapOvr>
    <a:masterClrMapping/>
  </p:clrMapOvr>
  <p:extLst>
    <p:ext uri="{DCECCB84-F9BA-43D5-87BE-67443E8EF086}">
      <p15:sldGuideLst xmlns:p15="http://schemas.microsoft.com/office/powerpoint/2012/main">
        <p15:guide id="1" pos="884" userDrawn="1">
          <p15:clr>
            <a:srgbClr val="FBAE40"/>
          </p15:clr>
        </p15:guide>
        <p15:guide id="2" pos="5647" userDrawn="1">
          <p15:clr>
            <a:srgbClr val="FBAE40"/>
          </p15:clr>
        </p15:guide>
        <p15:guide id="3" pos="1746" userDrawn="1">
          <p15:clr>
            <a:srgbClr val="FBAE40"/>
          </p15:clr>
        </p15:guide>
        <p15:guide id="4" pos="1859" userDrawn="1">
          <p15:clr>
            <a:srgbClr val="FBAE40"/>
          </p15:clr>
        </p15:guide>
        <p15:guide id="5" pos="2721" userDrawn="1">
          <p15:clr>
            <a:srgbClr val="FBAE40"/>
          </p15:clr>
        </p15:guide>
        <p15:guide id="6" pos="2835" userDrawn="1">
          <p15:clr>
            <a:srgbClr val="FBAE40"/>
          </p15:clr>
        </p15:guide>
        <p15:guide id="7" pos="3696" userDrawn="1">
          <p15:clr>
            <a:srgbClr val="FBAE40"/>
          </p15:clr>
        </p15:guide>
        <p15:guide id="8" pos="3810" userDrawn="1">
          <p15:clr>
            <a:srgbClr val="FBAE40"/>
          </p15:clr>
        </p15:guide>
        <p15:guide id="9" pos="4672" userDrawn="1">
          <p15:clr>
            <a:srgbClr val="FBAE40"/>
          </p15:clr>
        </p15:guide>
        <p15:guide id="10" pos="4785" userDrawn="1">
          <p15:clr>
            <a:srgbClr val="FBAE40"/>
          </p15:clr>
        </p15:guide>
        <p15:guide id="11" orient="horz" pos="1134">
          <p15:clr>
            <a:srgbClr val="FBAE40"/>
          </p15:clr>
        </p15:guide>
        <p15:guide id="12" orient="horz" pos="142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s_5_Wide-gut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21" name="Title 1">
            <a:extLst>
              <a:ext uri="{FF2B5EF4-FFF2-40B4-BE49-F238E27FC236}">
                <a16:creationId xmlns:a16="http://schemas.microsoft.com/office/drawing/2014/main" id="{BF647606-4006-804D-BD75-39F287F6B4B6}"/>
              </a:ext>
            </a:extLst>
          </p:cNvPr>
          <p:cNvSpPr>
            <a:spLocks noGrp="1"/>
          </p:cNvSpPr>
          <p:nvPr>
            <p:ph type="title"/>
          </p:nvPr>
        </p:nvSpPr>
        <p:spPr>
          <a:xfrm>
            <a:off x="1403351" y="971549"/>
            <a:ext cx="7561262" cy="360001"/>
          </a:xfrm>
        </p:spPr>
        <p:txBody>
          <a:bodyPr/>
          <a:lstStyle/>
          <a:p>
            <a:r>
              <a:rPr lang="en-US"/>
              <a:t>Click to edit Master title style</a:t>
            </a:r>
            <a:endParaRPr lang="sv-SE"/>
          </a:p>
        </p:txBody>
      </p:sp>
      <p:sp>
        <p:nvSpPr>
          <p:cNvPr id="6" name="TextBox 5">
            <a:extLst>
              <a:ext uri="{FF2B5EF4-FFF2-40B4-BE49-F238E27FC236}">
                <a16:creationId xmlns:a16="http://schemas.microsoft.com/office/drawing/2014/main" id="{B1936E3A-AA5C-3948-BA0A-DE764B0F9A2D}"/>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5 columns – Wide gutter</a:t>
            </a:r>
          </a:p>
        </p:txBody>
      </p:sp>
    </p:spTree>
    <p:extLst>
      <p:ext uri="{BB962C8B-B14F-4D97-AF65-F5344CB8AC3E}">
        <p14:creationId xmlns:p14="http://schemas.microsoft.com/office/powerpoint/2010/main" val="2734705436"/>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pos="1655" userDrawn="1">
          <p15:clr>
            <a:srgbClr val="FBAE40"/>
          </p15:clr>
        </p15:guide>
        <p15:guide id="4" pos="1882" userDrawn="1">
          <p15:clr>
            <a:srgbClr val="FBAE40"/>
          </p15:clr>
        </p15:guide>
        <p15:guide id="5" pos="2653" userDrawn="1">
          <p15:clr>
            <a:srgbClr val="FBAE40"/>
          </p15:clr>
        </p15:guide>
        <p15:guide id="6" pos="2880" userDrawn="1">
          <p15:clr>
            <a:srgbClr val="FBAE40"/>
          </p15:clr>
        </p15:guide>
        <p15:guide id="7" pos="3651" userDrawn="1">
          <p15:clr>
            <a:srgbClr val="FBAE40"/>
          </p15:clr>
        </p15:guide>
        <p15:guide id="8" pos="3878" userDrawn="1">
          <p15:clr>
            <a:srgbClr val="FBAE40"/>
          </p15:clr>
        </p15:guide>
        <p15:guide id="9" pos="4649" userDrawn="1">
          <p15:clr>
            <a:srgbClr val="FBAE40"/>
          </p15:clr>
        </p15:guide>
        <p15:guide id="10" pos="4876" userDrawn="1">
          <p15:clr>
            <a:srgbClr val="FBAE40"/>
          </p15:clr>
        </p15:guide>
        <p15:guide id="11" orient="horz" pos="1134">
          <p15:clr>
            <a:srgbClr val="FBAE40"/>
          </p15:clr>
        </p15:guide>
        <p15:guide id="12" orient="horz" pos="14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IMG-L_Dar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B09026-6062-0B46-92FE-B53276F10D3A}"/>
              </a:ext>
            </a:extLst>
          </p:cNvPr>
          <p:cNvSpPr>
            <a:spLocks noGrp="1"/>
          </p:cNvSpPr>
          <p:nvPr>
            <p:ph type="pic" sz="quarter" idx="11" hasCustomPrompt="1"/>
          </p:nvPr>
        </p:nvSpPr>
        <p:spPr>
          <a:xfrm>
            <a:off x="215899" y="215901"/>
            <a:ext cx="4103687" cy="5400674"/>
          </a:xfrm>
          <a:solidFill>
            <a:schemeClr val="tx1">
              <a:lumMod val="75000"/>
              <a:lumOff val="25000"/>
            </a:schemeClr>
          </a:solidFill>
        </p:spPr>
        <p:txBody>
          <a:bodyPr anchor="ctr" anchorCtr="0"/>
          <a:lstStyle>
            <a:lvl1pPr marL="0" indent="0" algn="ctr">
              <a:spcBef>
                <a:spcPts val="0"/>
              </a:spcBef>
              <a:buNone/>
              <a:defRPr sz="1000" b="0" i="0">
                <a:solidFill>
                  <a:schemeClr val="bg1">
                    <a:lumMod val="50000"/>
                  </a:schemeClr>
                </a:solidFill>
                <a:latin typeface="+mn-lt"/>
                <a:ea typeface="+mn-ea"/>
              </a:defRPr>
            </a:lvl1pPr>
          </a:lstStyle>
          <a:p>
            <a:r>
              <a:rPr lang="sv-SE" dirty="0"/>
              <a:t>ⓘ</a:t>
            </a:r>
            <a:br>
              <a:rPr lang="sv-SE" dirty="0"/>
            </a:br>
            <a:r>
              <a:rPr lang="sv-SE" dirty="0"/>
              <a:t>LÄGG TILL BILD: </a:t>
            </a:r>
            <a:br>
              <a:rPr lang="sv-SE" dirty="0"/>
            </a:br>
            <a:r>
              <a:rPr lang="sv-SE" dirty="0"/>
              <a:t>Klicka på ikonen eller dra in en bild på sidan.</a:t>
            </a:r>
            <a:br>
              <a:rPr lang="sv-SE" dirty="0"/>
            </a:br>
            <a:br>
              <a:rPr lang="sv-SE" dirty="0"/>
            </a:br>
            <a:br>
              <a:rPr lang="sv-SE" dirty="0"/>
            </a:br>
            <a:br>
              <a:rPr lang="sv-SE" dirty="0"/>
            </a:br>
            <a:br>
              <a:rPr lang="sv-SE" dirty="0"/>
            </a:br>
            <a:r>
              <a:rPr lang="sv-SE" dirty="0"/>
              <a:t>ADD IMAGE: </a:t>
            </a:r>
            <a:br>
              <a:rPr lang="sv-SE" dirty="0"/>
            </a:br>
            <a:r>
              <a:rPr lang="sv-SE" dirty="0" err="1"/>
              <a:t>Click</a:t>
            </a:r>
            <a:r>
              <a:rPr lang="sv-SE" dirty="0"/>
              <a:t> the </a:t>
            </a:r>
            <a:r>
              <a:rPr lang="sv-SE" dirty="0" err="1"/>
              <a:t>icon</a:t>
            </a:r>
            <a:r>
              <a:rPr lang="sv-SE" dirty="0"/>
              <a:t> or drag an image </a:t>
            </a:r>
            <a:r>
              <a:rPr lang="sv-SE" dirty="0" err="1"/>
              <a:t>onto</a:t>
            </a:r>
            <a:r>
              <a:rPr lang="sv-SE" dirty="0"/>
              <a:t> the </a:t>
            </a:r>
            <a:r>
              <a:rPr lang="sv-SE" dirty="0" err="1"/>
              <a:t>slide</a:t>
            </a:r>
            <a:r>
              <a:rPr lang="sv-SE" dirty="0"/>
              <a:t>.</a:t>
            </a:r>
            <a:br>
              <a:rPr lang="sv-SE" dirty="0"/>
            </a:br>
            <a:endParaRPr lang="sv-SE" dirty="0"/>
          </a:p>
        </p:txBody>
      </p:sp>
      <p:sp>
        <p:nvSpPr>
          <p:cNvPr id="11" name="Text Placeholder 2">
            <a:extLst>
              <a:ext uri="{FF2B5EF4-FFF2-40B4-BE49-F238E27FC236}">
                <a16:creationId xmlns:a16="http://schemas.microsoft.com/office/drawing/2014/main" id="{0ADC0B7E-AD41-E54C-8F3D-4721D151122C}"/>
              </a:ext>
            </a:extLst>
          </p:cNvPr>
          <p:cNvSpPr>
            <a:spLocks noGrp="1"/>
          </p:cNvSpPr>
          <p:nvPr>
            <p:ph type="body" sz="quarter" idx="10" hasCustomPrompt="1"/>
          </p:nvPr>
        </p:nvSpPr>
        <p:spPr>
          <a:xfrm>
            <a:off x="5184775" y="971550"/>
            <a:ext cx="3779838" cy="3889376"/>
          </a:xfrm>
        </p:spPr>
        <p:txBody>
          <a:bodyPr anchor="b" anchorCtr="0"/>
          <a:lstStyle>
            <a:lvl1pPr marL="0" indent="0">
              <a:lnSpc>
                <a:spcPct val="80000"/>
              </a:lnSpc>
              <a:spcBef>
                <a:spcPts val="0"/>
              </a:spcBef>
              <a:buNone/>
              <a:defRPr sz="5000">
                <a:solidFill>
                  <a:schemeClr val="bg1"/>
                </a:solidFill>
                <a:latin typeface="+mj-lt"/>
              </a:defRPr>
            </a:lvl1pPr>
            <a:lvl2pPr marL="0" indent="0">
              <a:lnSpc>
                <a:spcPct val="80000"/>
              </a:lnSpc>
              <a:spcBef>
                <a:spcPts val="0"/>
              </a:spcBef>
              <a:buNone/>
              <a:defRPr sz="4000">
                <a:solidFill>
                  <a:schemeClr val="bg1"/>
                </a:solidFill>
                <a:latin typeface="+mj-lt"/>
              </a:defRPr>
            </a:lvl2pPr>
            <a:lvl3pPr marL="0" indent="0">
              <a:lnSpc>
                <a:spcPct val="80000"/>
              </a:lnSpc>
              <a:spcBef>
                <a:spcPts val="0"/>
              </a:spcBef>
              <a:buNone/>
              <a:defRPr sz="3000">
                <a:solidFill>
                  <a:schemeClr val="bg1"/>
                </a:solidFill>
                <a:latin typeface="+mj-lt"/>
              </a:defRPr>
            </a:lvl3pPr>
            <a:lvl4pPr marL="0" indent="0">
              <a:lnSpc>
                <a:spcPct val="80000"/>
              </a:lnSpc>
              <a:spcBef>
                <a:spcPts val="1200"/>
              </a:spcBef>
              <a:spcAft>
                <a:spcPts val="1400"/>
              </a:spcAft>
              <a:buNone/>
              <a:defRPr sz="1400" cap="all" spc="100" baseline="0">
                <a:solidFill>
                  <a:schemeClr val="bg1"/>
                </a:solidFill>
                <a:latin typeface="+mj-lt"/>
              </a:defRPr>
            </a:lvl4pPr>
            <a:lvl5pPr marL="0" indent="0">
              <a:lnSpc>
                <a:spcPct val="110000"/>
              </a:lnSpc>
              <a:spcBef>
                <a:spcPts val="1200"/>
              </a:spcBef>
              <a:spcAft>
                <a:spcPts val="1600"/>
              </a:spcAft>
              <a:buNone/>
              <a:defRPr sz="1400">
                <a:solidFill>
                  <a:schemeClr val="bg1"/>
                </a:solidFill>
                <a:latin typeface="+mj-lt"/>
              </a:defRPr>
            </a:lvl5pPr>
            <a:lvl6pPr marL="0" indent="0">
              <a:spcBef>
                <a:spcPts val="1200"/>
              </a:spcBef>
              <a:buNone/>
              <a:defRPr sz="900" b="0" i="0">
                <a:solidFill>
                  <a:schemeClr val="bg1"/>
                </a:solidFill>
                <a:latin typeface="+mn-lt"/>
                <a:ea typeface="+mn-ea"/>
              </a:defRPr>
            </a:lvl6pPr>
          </a:lstStyle>
          <a:p>
            <a:pPr lvl="0"/>
            <a:r>
              <a:rPr lang="en-US" dirty="0"/>
              <a:t>Title 1</a:t>
            </a:r>
          </a:p>
          <a:p>
            <a:pPr lvl="1"/>
            <a:r>
              <a:rPr lang="en-US" dirty="0"/>
              <a:t>Title 2</a:t>
            </a:r>
          </a:p>
          <a:p>
            <a:pPr lvl="2"/>
            <a:r>
              <a:rPr lang="en-US" dirty="0"/>
              <a:t>Title 3</a:t>
            </a:r>
          </a:p>
          <a:p>
            <a:pPr lvl="3"/>
            <a:r>
              <a:rPr lang="en-US" dirty="0" err="1"/>
              <a:t>Pretitle</a:t>
            </a:r>
            <a:endParaRPr lang="en-US" dirty="0"/>
          </a:p>
          <a:p>
            <a:pPr lvl="4"/>
            <a:r>
              <a:rPr lang="en-US" dirty="0"/>
              <a:t>Subheading</a:t>
            </a:r>
          </a:p>
          <a:p>
            <a:pPr lvl="5"/>
            <a:r>
              <a:rPr lang="en-US" dirty="0"/>
              <a:t>Subheading Small</a:t>
            </a:r>
            <a:endParaRPr lang="sv-SE" dirty="0"/>
          </a:p>
        </p:txBody>
      </p:sp>
      <p:sp>
        <p:nvSpPr>
          <p:cNvPr id="12" name="Date Placeholder 11">
            <a:extLst>
              <a:ext uri="{FF2B5EF4-FFF2-40B4-BE49-F238E27FC236}">
                <a16:creationId xmlns:a16="http://schemas.microsoft.com/office/drawing/2014/main" id="{50E9A77C-BC1A-F14E-8261-E6C9ECCF20A5}"/>
              </a:ext>
            </a:extLst>
          </p:cNvPr>
          <p:cNvSpPr>
            <a:spLocks noGrp="1"/>
          </p:cNvSpPr>
          <p:nvPr>
            <p:ph type="dt" sz="half" idx="12"/>
          </p:nvPr>
        </p:nvSpPr>
        <p:spPr>
          <a:xfrm>
            <a:off x="4319587" y="6120000"/>
            <a:ext cx="865187" cy="216000"/>
          </a:xfrm>
        </p:spPr>
        <p:txBody>
          <a:bodyPr/>
          <a:lstStyle>
            <a:lvl1pPr>
              <a:defRPr>
                <a:solidFill>
                  <a:schemeClr val="bg1"/>
                </a:solidFill>
              </a:defRPr>
            </a:lvl1pPr>
          </a:lstStyle>
          <a:p>
            <a:r>
              <a:rPr lang="sv-SE"/>
              <a:t>2021-12-31</a:t>
            </a:r>
            <a:endParaRPr lang="sv-SE" dirty="0"/>
          </a:p>
        </p:txBody>
      </p:sp>
      <p:sp>
        <p:nvSpPr>
          <p:cNvPr id="13" name="Footer Placeholder 12">
            <a:extLst>
              <a:ext uri="{FF2B5EF4-FFF2-40B4-BE49-F238E27FC236}">
                <a16:creationId xmlns:a16="http://schemas.microsoft.com/office/drawing/2014/main" id="{9D42AACB-58F0-764A-9EB5-B05CF488E57F}"/>
              </a:ext>
            </a:extLst>
          </p:cNvPr>
          <p:cNvSpPr>
            <a:spLocks noGrp="1"/>
          </p:cNvSpPr>
          <p:nvPr>
            <p:ph type="ftr" sz="quarter" idx="13"/>
          </p:nvPr>
        </p:nvSpPr>
        <p:spPr>
          <a:xfrm>
            <a:off x="863936" y="6120000"/>
            <a:ext cx="3455651" cy="216000"/>
          </a:xfrm>
        </p:spPr>
        <p:txBody>
          <a:bodyPr/>
          <a:lstStyle>
            <a:lvl1pPr>
              <a:defRPr>
                <a:solidFill>
                  <a:schemeClr val="bg1"/>
                </a:solidFill>
              </a:defRPr>
            </a:lvl1pPr>
          </a:lstStyle>
          <a:p>
            <a:r>
              <a:rPr lang="en-US"/>
              <a:t>Finsam Malmö</a:t>
            </a:r>
            <a:endParaRPr lang="sv-SE" dirty="0"/>
          </a:p>
        </p:txBody>
      </p:sp>
      <p:sp>
        <p:nvSpPr>
          <p:cNvPr id="14" name="Slide Number Placeholder 13">
            <a:extLst>
              <a:ext uri="{FF2B5EF4-FFF2-40B4-BE49-F238E27FC236}">
                <a16:creationId xmlns:a16="http://schemas.microsoft.com/office/drawing/2014/main" id="{AB87AFF9-56E7-9340-8730-56AC0703CA24}"/>
              </a:ext>
            </a:extLst>
          </p:cNvPr>
          <p:cNvSpPr>
            <a:spLocks noGrp="1"/>
          </p:cNvSpPr>
          <p:nvPr>
            <p:ph type="sldNum" sz="quarter" idx="14"/>
          </p:nvPr>
        </p:nvSpPr>
        <p:spPr>
          <a:xfrm>
            <a:off x="216000" y="6120000"/>
            <a:ext cx="647600" cy="216000"/>
          </a:xfrm>
        </p:spPr>
        <p:txBody>
          <a:bodyPr/>
          <a:lstStyle>
            <a:lvl1pPr>
              <a:defRPr>
                <a:solidFill>
                  <a:schemeClr val="bg1"/>
                </a:solidFill>
              </a:defRPr>
            </a:lvl1pPr>
          </a:lstStyle>
          <a:p>
            <a:fld id="{2066355A-084C-D24E-9AD2-7E4FC41EA627}" type="slidenum">
              <a:rPr lang="sv-SE" smtClean="0"/>
              <a:pPr/>
              <a:t>‹#›</a:t>
            </a:fld>
            <a:endParaRPr lang="sv-SE" dirty="0"/>
          </a:p>
        </p:txBody>
      </p:sp>
      <p:sp>
        <p:nvSpPr>
          <p:cNvPr id="10" name="Text Placeholder 9">
            <a:extLst>
              <a:ext uri="{FF2B5EF4-FFF2-40B4-BE49-F238E27FC236}">
                <a16:creationId xmlns:a16="http://schemas.microsoft.com/office/drawing/2014/main" id="{89161BA0-BDB1-384F-9B51-98C95A40E401}"/>
              </a:ext>
            </a:extLst>
          </p:cNvPr>
          <p:cNvSpPr txBox="1">
            <a:spLocks/>
          </p:cNvSpPr>
          <p:nvPr userDrawn="1"/>
        </p:nvSpPr>
        <p:spPr>
          <a:xfrm>
            <a:off x="-2952000" y="16597"/>
            <a:ext cx="2592388" cy="3251926"/>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Titelsida</a:t>
            </a:r>
          </a:p>
          <a:p>
            <a:pPr>
              <a:spcBef>
                <a:spcPts val="700"/>
              </a:spcBef>
            </a:pPr>
            <a:r>
              <a:rPr lang="sv-SE" sz="700" b="0" i="0" noProof="0" dirty="0">
                <a:latin typeface="+mn-lt"/>
                <a:ea typeface="+mn-ea"/>
              </a:rPr>
              <a:t>Du byter bakgrund genom att högerklicka på bakgrunden och välja </a:t>
            </a:r>
            <a:r>
              <a:rPr lang="sv-SE" sz="700" b="0" i="0" u="sng" noProof="0" dirty="0">
                <a:latin typeface="+mn-lt"/>
                <a:ea typeface="+mn-ea"/>
              </a:rPr>
              <a:t>Formatera bakgrund</a:t>
            </a:r>
            <a:r>
              <a:rPr lang="sv-SE" sz="700" b="0" i="0" noProof="0" dirty="0">
                <a:latin typeface="+mn-lt"/>
                <a:ea typeface="+mn-ea"/>
              </a:rPr>
              <a:t>.</a:t>
            </a:r>
          </a:p>
          <a:p>
            <a:pPr>
              <a:spcBef>
                <a:spcPts val="700"/>
              </a:spcBef>
            </a:pPr>
            <a:r>
              <a:rPr lang="sv-SE" sz="700" b="0" i="0" noProof="0" dirty="0">
                <a:latin typeface="+mn-lt"/>
                <a:ea typeface="+mn-ea"/>
              </a:rPr>
              <a:t>Byt rubriknivå genom att sätta markören i stycket och använd </a:t>
            </a:r>
            <a:r>
              <a:rPr lang="sv-SE" sz="700" b="0" i="0" u="sng" noProof="0" dirty="0">
                <a:latin typeface="+mn-lt"/>
                <a:ea typeface="+mn-ea"/>
              </a:rPr>
              <a:t>knapparna för ökat och minskat indrag</a:t>
            </a:r>
            <a:r>
              <a:rPr lang="sv-SE" sz="700" b="0" i="0" noProof="0" dirty="0">
                <a:latin typeface="+mn-lt"/>
                <a:ea typeface="+mn-ea"/>
              </a:rPr>
              <a:t>.</a:t>
            </a:r>
          </a:p>
          <a:p>
            <a:pPr>
              <a:spcBef>
                <a:spcPts val="700"/>
              </a:spcBef>
            </a:pPr>
            <a:r>
              <a:rPr lang="sv-SE" sz="700" b="0" i="0" noProof="0" dirty="0">
                <a:latin typeface="+mn-lt"/>
                <a:ea typeface="+mn-ea"/>
              </a:rPr>
              <a:t>Nivå 1–3: Titel i olika storlekar</a:t>
            </a:r>
            <a:br>
              <a:rPr lang="sv-SE" sz="700" b="0" i="0" noProof="0" dirty="0">
                <a:latin typeface="+mn-lt"/>
                <a:ea typeface="+mn-ea"/>
              </a:rPr>
            </a:br>
            <a:r>
              <a:rPr lang="sv-SE" sz="700" b="0" i="0" noProof="0" dirty="0">
                <a:latin typeface="+mn-lt"/>
                <a:ea typeface="+mn-ea"/>
              </a:rPr>
              <a:t>Nivå 4: </a:t>
            </a:r>
            <a:r>
              <a:rPr lang="sv-SE" sz="700" b="0" i="0" noProof="0" dirty="0" err="1">
                <a:latin typeface="+mn-lt"/>
                <a:ea typeface="+mn-ea"/>
              </a:rPr>
              <a:t>Förtitel</a:t>
            </a:r>
            <a:br>
              <a:rPr lang="sv-SE" sz="700" b="0" i="0" noProof="0" dirty="0">
                <a:latin typeface="+mn-lt"/>
                <a:ea typeface="+mn-ea"/>
              </a:rPr>
            </a:br>
            <a:r>
              <a:rPr lang="sv-SE" sz="700" b="0" i="0" noProof="0" dirty="0">
                <a:latin typeface="+mn-lt"/>
                <a:ea typeface="+mn-ea"/>
              </a:rPr>
              <a:t>Nivå 5–6: Eftertitlar</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Title Slide</a:t>
            </a:r>
          </a:p>
          <a:p>
            <a:pPr>
              <a:spcBef>
                <a:spcPts val="700"/>
              </a:spcBef>
            </a:pPr>
            <a:r>
              <a:rPr lang="en-GB" sz="700" b="0" i="0" noProof="0" dirty="0">
                <a:latin typeface="+mn-lt"/>
                <a:ea typeface="+mn-ea"/>
              </a:rPr>
              <a:t>To change the background, right click on the background and select </a:t>
            </a:r>
            <a:r>
              <a:rPr lang="en-GB" sz="700" b="0" i="0" u="sng" noProof="0" dirty="0">
                <a:latin typeface="+mn-lt"/>
                <a:ea typeface="+mn-ea"/>
              </a:rPr>
              <a:t>Format background</a:t>
            </a:r>
            <a:r>
              <a:rPr lang="en-GB" sz="700" b="0" i="0" noProof="0" dirty="0">
                <a:latin typeface="+mn-lt"/>
                <a:ea typeface="+mn-ea"/>
              </a:rPr>
              <a:t>.</a:t>
            </a:r>
          </a:p>
          <a:p>
            <a:pPr>
              <a:spcBef>
                <a:spcPts val="700"/>
              </a:spcBef>
            </a:pPr>
            <a:r>
              <a:rPr lang="en-GB" sz="700" b="0" i="0" noProof="0" dirty="0">
                <a:latin typeface="+mn-lt"/>
                <a:ea typeface="+mn-ea"/>
              </a:rPr>
              <a:t>To change the heading level, put the marker inside the paragraph and use the </a:t>
            </a:r>
            <a:r>
              <a:rPr lang="en-GB" sz="700" b="0" i="0" u="sng" noProof="0" dirty="0">
                <a:latin typeface="+mn-lt"/>
                <a:ea typeface="+mn-ea"/>
              </a:rPr>
              <a:t>buttons for indents</a:t>
            </a:r>
            <a:r>
              <a:rPr lang="en-GB" sz="700" b="0" i="0" noProof="0" dirty="0">
                <a:latin typeface="+mn-lt"/>
                <a:ea typeface="+mn-ea"/>
              </a:rPr>
              <a:t>.</a:t>
            </a:r>
          </a:p>
          <a:p>
            <a:pPr>
              <a:spcBef>
                <a:spcPts val="700"/>
              </a:spcBef>
            </a:pPr>
            <a:r>
              <a:rPr lang="en-GB" sz="700" b="0" i="0" noProof="0" dirty="0">
                <a:latin typeface="+mn-lt"/>
                <a:ea typeface="+mn-ea"/>
              </a:rPr>
              <a:t>Level 1–3: Title in different sizes</a:t>
            </a:r>
            <a:br>
              <a:rPr lang="en-GB" sz="700" b="0" i="0" noProof="0" dirty="0">
                <a:latin typeface="+mn-lt"/>
                <a:ea typeface="+mn-ea"/>
              </a:rPr>
            </a:br>
            <a:r>
              <a:rPr lang="en-GB" sz="700" b="0" i="0" noProof="0" dirty="0">
                <a:latin typeface="+mn-lt"/>
                <a:ea typeface="+mn-ea"/>
              </a:rPr>
              <a:t>Level 4: </a:t>
            </a:r>
            <a:r>
              <a:rPr lang="en-GB" sz="700" b="0" i="0" noProof="0" dirty="0" err="1">
                <a:latin typeface="+mn-lt"/>
                <a:ea typeface="+mn-ea"/>
              </a:rPr>
              <a:t>Pretitle</a:t>
            </a:r>
            <a:br>
              <a:rPr lang="en-GB" sz="700" b="0" i="0" noProof="0" dirty="0">
                <a:latin typeface="+mn-lt"/>
                <a:ea typeface="+mn-ea"/>
              </a:rPr>
            </a:br>
            <a:r>
              <a:rPr lang="en-GB" sz="700" b="0" i="0" noProof="0" dirty="0">
                <a:latin typeface="+mn-lt"/>
                <a:ea typeface="+mn-ea"/>
              </a:rPr>
              <a:t>Level 5–6: Subheading</a:t>
            </a:r>
          </a:p>
        </p:txBody>
      </p:sp>
      <p:pic>
        <p:nvPicPr>
          <p:cNvPr id="16" name="Picture 15">
            <a:extLst>
              <a:ext uri="{FF2B5EF4-FFF2-40B4-BE49-F238E27FC236}">
                <a16:creationId xmlns:a16="http://schemas.microsoft.com/office/drawing/2014/main" id="{DF23D366-DDBF-6649-BEED-426145C7F9F2}"/>
              </a:ext>
            </a:extLst>
          </p:cNvPr>
          <p:cNvPicPr>
            <a:picLocks/>
          </p:cNvPicPr>
          <p:nvPr userDrawn="1"/>
        </p:nvPicPr>
        <p:blipFill>
          <a:blip r:embed="rId2"/>
          <a:stretch>
            <a:fillRect/>
          </a:stretch>
        </p:blipFill>
        <p:spPr>
          <a:xfrm>
            <a:off x="0" y="-360000"/>
            <a:ext cx="10368000" cy="360000"/>
          </a:xfrm>
          <a:prstGeom prst="rect">
            <a:avLst/>
          </a:prstGeom>
        </p:spPr>
      </p:pic>
      <p:pic>
        <p:nvPicPr>
          <p:cNvPr id="17" name="Picture 16">
            <a:extLst>
              <a:ext uri="{FF2B5EF4-FFF2-40B4-BE49-F238E27FC236}">
                <a16:creationId xmlns:a16="http://schemas.microsoft.com/office/drawing/2014/main" id="{A4C3EB36-4C4E-CF49-8E7E-F1769FAAADDD}"/>
              </a:ext>
            </a:extLst>
          </p:cNvPr>
          <p:cNvPicPr>
            <a:picLocks/>
          </p:cNvPicPr>
          <p:nvPr userDrawn="1"/>
        </p:nvPicPr>
        <p:blipFill>
          <a:blip r:embed="rId3"/>
          <a:stretch>
            <a:fillRect/>
          </a:stretch>
        </p:blipFill>
        <p:spPr>
          <a:xfrm>
            <a:off x="-357882" y="1593"/>
            <a:ext cx="360000" cy="5832000"/>
          </a:xfrm>
          <a:prstGeom prst="rect">
            <a:avLst/>
          </a:prstGeom>
        </p:spPr>
      </p:pic>
      <p:pic>
        <p:nvPicPr>
          <p:cNvPr id="18" name="Picture 17">
            <a:extLst>
              <a:ext uri="{FF2B5EF4-FFF2-40B4-BE49-F238E27FC236}">
                <a16:creationId xmlns:a16="http://schemas.microsoft.com/office/drawing/2014/main" id="{D4C720D1-74F7-994D-AA87-238821F03C0F}"/>
              </a:ext>
            </a:extLst>
          </p:cNvPr>
          <p:cNvPicPr>
            <a:picLocks/>
          </p:cNvPicPr>
          <p:nvPr userDrawn="1"/>
        </p:nvPicPr>
        <p:blipFill>
          <a:blip r:embed="rId3"/>
          <a:stretch>
            <a:fillRect/>
          </a:stretch>
        </p:blipFill>
        <p:spPr>
          <a:xfrm flipH="1">
            <a:off x="10370118" y="1593"/>
            <a:ext cx="360000" cy="5832000"/>
          </a:xfrm>
          <a:prstGeom prst="rect">
            <a:avLst/>
          </a:prstGeom>
        </p:spPr>
      </p:pic>
      <p:pic>
        <p:nvPicPr>
          <p:cNvPr id="19" name="Picture 18">
            <a:extLst>
              <a:ext uri="{FF2B5EF4-FFF2-40B4-BE49-F238E27FC236}">
                <a16:creationId xmlns:a16="http://schemas.microsoft.com/office/drawing/2014/main" id="{4D0E9744-8AB0-F745-B56A-B6C0F746CD1D}"/>
              </a:ext>
            </a:extLst>
          </p:cNvPr>
          <p:cNvPicPr>
            <a:picLocks/>
          </p:cNvPicPr>
          <p:nvPr userDrawn="1"/>
        </p:nvPicPr>
        <p:blipFill>
          <a:blip r:embed="rId2"/>
          <a:stretch>
            <a:fillRect/>
          </a:stretch>
        </p:blipFill>
        <p:spPr>
          <a:xfrm flipV="1">
            <a:off x="0" y="5833593"/>
            <a:ext cx="10368000" cy="360000"/>
          </a:xfrm>
          <a:prstGeom prst="rect">
            <a:avLst/>
          </a:prstGeom>
        </p:spPr>
      </p:pic>
      <p:sp>
        <p:nvSpPr>
          <p:cNvPr id="15" name="Chart Placeholder 16">
            <a:extLst>
              <a:ext uri="{FF2B5EF4-FFF2-40B4-BE49-F238E27FC236}">
                <a16:creationId xmlns:a16="http://schemas.microsoft.com/office/drawing/2014/main" id="{AF2A3B4B-B3F6-BE48-B0C6-5C80682005DB}"/>
              </a:ext>
            </a:extLst>
          </p:cNvPr>
          <p:cNvSpPr>
            <a:spLocks noGrp="1"/>
          </p:cNvSpPr>
          <p:nvPr>
            <p:ph type="chart" sz="quarter" idx="18" hasCustomPrompt="1"/>
          </p:nvPr>
        </p:nvSpPr>
        <p:spPr>
          <a:xfrm>
            <a:off x="8568263" y="647700"/>
            <a:ext cx="1152000" cy="687600"/>
          </a:xfrm>
          <a:blipFill>
            <a:blip r:embed="rId4"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spTree>
    <p:extLst>
      <p:ext uri="{BB962C8B-B14F-4D97-AF65-F5344CB8AC3E}">
        <p14:creationId xmlns:p14="http://schemas.microsoft.com/office/powerpoint/2010/main" val="356595592"/>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1263"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670FE884-4120-5245-8753-C194EC4498CC}"/>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4 columns</a:t>
            </a:r>
          </a:p>
        </p:txBody>
      </p:sp>
    </p:spTree>
    <p:extLst>
      <p:ext uri="{BB962C8B-B14F-4D97-AF65-F5344CB8AC3E}">
        <p14:creationId xmlns:p14="http://schemas.microsoft.com/office/powerpoint/2010/main" val="3525639546"/>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guide id="4" pos="1973">
          <p15:clr>
            <a:srgbClr val="FBAE40"/>
          </p15:clr>
        </p15:guide>
        <p15:guide id="5" pos="2109">
          <p15:clr>
            <a:srgbClr val="FBAE40"/>
          </p15:clr>
        </p15:guide>
        <p15:guide id="6" pos="4422">
          <p15:clr>
            <a:srgbClr val="FBAE40"/>
          </p15:clr>
        </p15:guide>
        <p15:guide id="7" pos="4558">
          <p15:clr>
            <a:srgbClr val="FBAE40"/>
          </p15:clr>
        </p15:guide>
        <p15:guide id="8" pos="3197">
          <p15:clr>
            <a:srgbClr val="FBAE40"/>
          </p15:clr>
        </p15:guide>
        <p15:guide id="9" pos="3334">
          <p15:clr>
            <a:srgbClr val="FBAE40"/>
          </p15:clr>
        </p15:guide>
        <p15:guide id="10" orient="horz" pos="1429"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s_4_Wide-gu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1263"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D4CB4746-80C9-6E41-AC45-9DF74C26024A}"/>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4 columns – Wide gutter</a:t>
            </a:r>
          </a:p>
        </p:txBody>
      </p:sp>
    </p:spTree>
    <p:extLst>
      <p:ext uri="{BB962C8B-B14F-4D97-AF65-F5344CB8AC3E}">
        <p14:creationId xmlns:p14="http://schemas.microsoft.com/office/powerpoint/2010/main" val="1347269871"/>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guide id="4" pos="1905" userDrawn="1">
          <p15:clr>
            <a:srgbClr val="FBAE40"/>
          </p15:clr>
        </p15:guide>
        <p15:guide id="5" pos="2132" userDrawn="1">
          <p15:clr>
            <a:srgbClr val="FBAE40"/>
          </p15:clr>
        </p15:guide>
        <p15:guide id="6" pos="4399" userDrawn="1">
          <p15:clr>
            <a:srgbClr val="FBAE40"/>
          </p15:clr>
        </p15:guide>
        <p15:guide id="7" pos="4626" userDrawn="1">
          <p15:clr>
            <a:srgbClr val="FBAE40"/>
          </p15:clr>
        </p15:guide>
        <p15:guide id="8" pos="3152" userDrawn="1">
          <p15:clr>
            <a:srgbClr val="FBAE40"/>
          </p15:clr>
        </p15:guide>
        <p15:guide id="9" pos="3379" userDrawn="1">
          <p15:clr>
            <a:srgbClr val="FBAE40"/>
          </p15:clr>
        </p15:guide>
        <p15:guide id="10" orient="horz" pos="1429"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1263" cy="360000"/>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4669C5AA-B5C4-8D4C-A227-49B2328D4998}"/>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3 columns</a:t>
            </a:r>
          </a:p>
        </p:txBody>
      </p:sp>
    </p:spTree>
    <p:extLst>
      <p:ext uri="{BB962C8B-B14F-4D97-AF65-F5344CB8AC3E}">
        <p14:creationId xmlns:p14="http://schemas.microsoft.com/office/powerpoint/2010/main" val="1279763872"/>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guide id="4" pos="2381" userDrawn="1">
          <p15:clr>
            <a:srgbClr val="FBAE40"/>
          </p15:clr>
        </p15:guide>
        <p15:guide id="5" pos="2517" userDrawn="1">
          <p15:clr>
            <a:srgbClr val="FBAE40"/>
          </p15:clr>
        </p15:guide>
        <p15:guide id="6" pos="4014" userDrawn="1">
          <p15:clr>
            <a:srgbClr val="FBAE40"/>
          </p15:clr>
        </p15:guide>
        <p15:guide id="7" pos="4150" userDrawn="1">
          <p15:clr>
            <a:srgbClr val="FBAE40"/>
          </p15:clr>
        </p15:guide>
        <p15:guide id="8" orient="horz" pos="142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s_3_Wide-gu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1263" cy="360000"/>
          </a:xfrm>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41C3C4E3-0ECF-2A47-B705-3065D130AB96}"/>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GB" sz="1100" b="0" i="0" noProof="0" dirty="0">
                <a:latin typeface="+mn-lt"/>
                <a:ea typeface="+mn-ea"/>
              </a:rPr>
              <a:t>3 columns – Wide gutter</a:t>
            </a:r>
          </a:p>
        </p:txBody>
      </p:sp>
    </p:spTree>
    <p:extLst>
      <p:ext uri="{BB962C8B-B14F-4D97-AF65-F5344CB8AC3E}">
        <p14:creationId xmlns:p14="http://schemas.microsoft.com/office/powerpoint/2010/main" val="4050671071"/>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guide id="4" pos="2290" userDrawn="1">
          <p15:clr>
            <a:srgbClr val="FBAE40"/>
          </p15:clr>
        </p15:guide>
        <p15:guide id="5" pos="2562" userDrawn="1">
          <p15:clr>
            <a:srgbClr val="FBAE40"/>
          </p15:clr>
        </p15:guide>
        <p15:guide id="6" pos="3969" userDrawn="1">
          <p15:clr>
            <a:srgbClr val="FBAE40"/>
          </p15:clr>
        </p15:guide>
        <p15:guide id="7" pos="4241" userDrawn="1">
          <p15:clr>
            <a:srgbClr val="FBAE40"/>
          </p15:clr>
        </p15:guide>
        <p15:guide id="8" orient="horz" pos="1429"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id_8-cols_Gut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9">
            <a:extLst>
              <a:ext uri="{FF2B5EF4-FFF2-40B4-BE49-F238E27FC236}">
                <a16:creationId xmlns:a16="http://schemas.microsoft.com/office/drawing/2014/main" id="{E54C8628-B618-CE43-A4B3-F229E1F29672}"/>
              </a:ext>
            </a:extLst>
          </p:cNvPr>
          <p:cNvSpPr txBox="1">
            <a:spLocks/>
          </p:cNvSpPr>
          <p:nvPr userDrawn="1"/>
        </p:nvSpPr>
        <p:spPr>
          <a:xfrm>
            <a:off x="-2160000" y="16597"/>
            <a:ext cx="1800000" cy="1948492"/>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err="1">
                <a:latin typeface="+mn-lt"/>
                <a:ea typeface="+mn-ea"/>
              </a:rPr>
              <a:t>grid</a:t>
            </a:r>
            <a:endParaRPr lang="sv-SE" sz="700" b="0" i="0" noProof="0" dirty="0">
              <a:latin typeface="+mn-lt"/>
              <a:ea typeface="+mn-ea"/>
            </a:endParaRPr>
          </a:p>
          <a:p>
            <a:pPr>
              <a:spcBef>
                <a:spcPts val="700"/>
              </a:spcBef>
            </a:pPr>
            <a:r>
              <a:rPr lang="sv-SE" sz="700" b="0" i="0" noProof="0" dirty="0">
                <a:latin typeface="+mn-lt"/>
                <a:ea typeface="+mn-ea"/>
              </a:rPr>
              <a:t>Återställ bilders proportioner via fliken </a:t>
            </a:r>
            <a:r>
              <a:rPr lang="sv-SE" sz="700" b="0" i="0" u="sng" noProof="0" dirty="0">
                <a:latin typeface="+mn-lt"/>
                <a:ea typeface="+mn-ea"/>
              </a:rPr>
              <a:t>Bildformat</a:t>
            </a:r>
            <a:r>
              <a:rPr lang="sv-SE" sz="700" b="0" i="0" u="none" noProof="0" dirty="0">
                <a:latin typeface="+mn-lt"/>
                <a:ea typeface="+mn-ea"/>
              </a:rPr>
              <a:t>.</a:t>
            </a:r>
            <a:r>
              <a:rPr lang="sv-SE" sz="700" b="0" i="0" noProof="0" dirty="0">
                <a:latin typeface="+mn-lt"/>
                <a:ea typeface="+mn-ea"/>
              </a:rPr>
              <a:t> </a:t>
            </a:r>
            <a:br>
              <a:rPr lang="sv-SE" sz="700" b="0" i="0" noProof="0" dirty="0">
                <a:latin typeface="+mn-lt"/>
                <a:ea typeface="+mn-ea"/>
              </a:rPr>
            </a:br>
            <a:r>
              <a:rPr lang="sv-SE" sz="700" b="0" i="0" u="sng" noProof="0" dirty="0">
                <a:latin typeface="+mn-lt"/>
                <a:ea typeface="+mn-ea"/>
              </a:rPr>
              <a:t>Beskär</a:t>
            </a:r>
            <a:r>
              <a:rPr lang="sv-SE" sz="700" b="0" i="0" noProof="0" dirty="0">
                <a:latin typeface="+mn-lt"/>
                <a:ea typeface="+mn-ea"/>
              </a:rPr>
              <a:t> &gt; </a:t>
            </a:r>
            <a:r>
              <a:rPr lang="sv-SE" sz="700" b="0" i="0" u="sng" noProof="0" dirty="0">
                <a:latin typeface="+mn-lt"/>
                <a:ea typeface="+mn-ea"/>
              </a:rPr>
              <a:t>Fyll</a:t>
            </a:r>
            <a:r>
              <a:rPr lang="sv-SE" sz="700" b="0" i="0" noProof="0" dirty="0">
                <a:latin typeface="+mn-lt"/>
                <a:ea typeface="+mn-ea"/>
              </a:rPr>
              <a:t>.</a:t>
            </a:r>
          </a:p>
          <a:p>
            <a:pPr>
              <a:spcBef>
                <a:spcPts val="700"/>
              </a:spcBef>
            </a:pPr>
            <a:endParaRPr lang="sv-SE" sz="700" b="0" i="0" noProof="0" dirty="0">
              <a:latin typeface="+mn-lt"/>
              <a:ea typeface="+mn-ea"/>
            </a:endParaRPr>
          </a:p>
          <a:p>
            <a:pPr lvl="1">
              <a:spcBef>
                <a:spcPts val="700"/>
              </a:spcBef>
            </a:pPr>
            <a:r>
              <a:rPr lang="en-GB" sz="700" b="0" i="0" noProof="0" dirty="0">
                <a:latin typeface="+mn-lt"/>
                <a:ea typeface="+mn-ea"/>
              </a:rPr>
              <a:t>grid</a:t>
            </a:r>
          </a:p>
          <a:p>
            <a:pPr>
              <a:spcBef>
                <a:spcPts val="700"/>
              </a:spcBef>
            </a:pPr>
            <a:r>
              <a:rPr lang="en-GB" sz="700" b="0" i="0" noProof="0" dirty="0">
                <a:latin typeface="+mn-lt"/>
                <a:ea typeface="+mn-ea"/>
              </a:rPr>
              <a:t>Reset the proportions of an image by going to the tab </a:t>
            </a:r>
            <a:r>
              <a:rPr lang="en-GB" sz="700" b="0" i="0" u="sng" noProof="0" dirty="0">
                <a:latin typeface="+mn-lt"/>
                <a:ea typeface="+mn-ea"/>
              </a:rPr>
              <a:t>Image format</a:t>
            </a:r>
            <a:r>
              <a:rPr lang="en-GB" sz="700" b="0" i="0" noProof="0" dirty="0">
                <a:latin typeface="+mn-lt"/>
                <a:ea typeface="+mn-ea"/>
              </a:rPr>
              <a:t>. </a:t>
            </a:r>
            <a:br>
              <a:rPr lang="en-GB" sz="700" b="0" i="0" noProof="0" dirty="0">
                <a:latin typeface="+mn-lt"/>
                <a:ea typeface="+mn-ea"/>
              </a:rPr>
            </a:br>
            <a:r>
              <a:rPr lang="en-GB" sz="700" b="0" i="0" u="sng" noProof="0" dirty="0">
                <a:latin typeface="+mn-lt"/>
                <a:ea typeface="+mn-ea"/>
              </a:rPr>
              <a:t>Crop</a:t>
            </a:r>
            <a:r>
              <a:rPr lang="en-GB" sz="700" b="0" i="0" noProof="0" dirty="0">
                <a:latin typeface="+mn-lt"/>
                <a:ea typeface="+mn-ea"/>
              </a:rPr>
              <a:t> &gt; </a:t>
            </a:r>
            <a:r>
              <a:rPr lang="en-GB" sz="700" b="0" i="0" u="sng" noProof="0" dirty="0">
                <a:latin typeface="+mn-lt"/>
                <a:ea typeface="+mn-ea"/>
              </a:rPr>
              <a:t>Fill</a:t>
            </a:r>
            <a:r>
              <a:rPr lang="en-GB" sz="700" b="0" i="0" noProof="0" dirty="0">
                <a:latin typeface="+mn-lt"/>
                <a:ea typeface="+mn-ea"/>
              </a:rPr>
              <a:t>.</a:t>
            </a:r>
          </a:p>
        </p:txBody>
      </p:sp>
      <p:sp>
        <p:nvSpPr>
          <p:cNvPr id="6" name="TextBox 5">
            <a:extLst>
              <a:ext uri="{FF2B5EF4-FFF2-40B4-BE49-F238E27FC236}">
                <a16:creationId xmlns:a16="http://schemas.microsoft.com/office/drawing/2014/main" id="{29BB8556-F9F1-E74A-BF6C-F92A7A0C05D5}"/>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8 columns – Gutter</a:t>
            </a:r>
          </a:p>
        </p:txBody>
      </p:sp>
    </p:spTree>
    <p:extLst>
      <p:ext uri="{BB962C8B-B14F-4D97-AF65-F5344CB8AC3E}">
        <p14:creationId xmlns:p14="http://schemas.microsoft.com/office/powerpoint/2010/main" val="4282116548"/>
      </p:ext>
    </p:extLst>
  </p:cSld>
  <p:clrMapOvr>
    <a:masterClrMapping/>
  </p:clrMapOvr>
  <p:extLst>
    <p:ext uri="{DCECCB84-F9BA-43D5-87BE-67443E8EF086}">
      <p15:sldGuideLst xmlns:p15="http://schemas.microsoft.com/office/powerpoint/2012/main">
        <p15:guide id="1" pos="3220">
          <p15:clr>
            <a:srgbClr val="FBAE40"/>
          </p15:clr>
        </p15:guide>
        <p15:guide id="2" pos="3311">
          <p15:clr>
            <a:srgbClr val="FBAE40"/>
          </p15:clr>
        </p15:guide>
        <p15:guide id="3" pos="4014">
          <p15:clr>
            <a:srgbClr val="FBAE40"/>
          </p15:clr>
        </p15:guide>
        <p15:guide id="4" pos="4105">
          <p15:clr>
            <a:srgbClr val="FBAE40"/>
          </p15:clr>
        </p15:guide>
        <p15:guide id="5" pos="4808">
          <p15:clr>
            <a:srgbClr val="FBAE40"/>
          </p15:clr>
        </p15:guide>
        <p15:guide id="6" pos="4898">
          <p15:clr>
            <a:srgbClr val="FBAE40"/>
          </p15:clr>
        </p15:guide>
        <p15:guide id="7" pos="5602">
          <p15:clr>
            <a:srgbClr val="FBAE40"/>
          </p15:clr>
        </p15:guide>
        <p15:guide id="8" pos="5692">
          <p15:clr>
            <a:srgbClr val="FBAE40"/>
          </p15:clr>
        </p15:guide>
        <p15:guide id="9" pos="2517">
          <p15:clr>
            <a:srgbClr val="FBAE40"/>
          </p15:clr>
        </p15:guide>
        <p15:guide id="10" pos="2426">
          <p15:clr>
            <a:srgbClr val="FBAE40"/>
          </p15:clr>
        </p15:guide>
        <p15:guide id="11" pos="1723">
          <p15:clr>
            <a:srgbClr val="FBAE40"/>
          </p15:clr>
        </p15:guide>
        <p15:guide id="12" pos="1633">
          <p15:clr>
            <a:srgbClr val="FBAE40"/>
          </p15:clr>
        </p15:guide>
        <p15:guide id="13" pos="929">
          <p15:clr>
            <a:srgbClr val="FBAE40"/>
          </p15:clr>
        </p15:guide>
        <p15:guide id="14" pos="839">
          <p15:clr>
            <a:srgbClr val="FBAE40"/>
          </p15:clr>
        </p15:guide>
        <p15:guide id="15" orient="horz" pos="1746">
          <p15:clr>
            <a:srgbClr val="FBAE40"/>
          </p15:clr>
        </p15:guide>
        <p15:guide id="16" orient="horz" pos="1837">
          <p15:clr>
            <a:srgbClr val="FBAE40"/>
          </p15:clr>
        </p15:guide>
        <p15:guide id="17" orient="horz" pos="1179">
          <p15:clr>
            <a:srgbClr val="FBAE40"/>
          </p15:clr>
        </p15:guide>
        <p15:guide id="18" orient="horz" pos="1089">
          <p15:clr>
            <a:srgbClr val="FBAE40"/>
          </p15:clr>
        </p15:guide>
        <p15:guide id="19" orient="horz" pos="522">
          <p15:clr>
            <a:srgbClr val="FBAE40"/>
          </p15:clr>
        </p15:guide>
        <p15:guide id="20" orient="horz" pos="2404">
          <p15:clr>
            <a:srgbClr val="FBAE40"/>
          </p15:clr>
        </p15:guide>
        <p15:guide id="21" orient="horz" pos="2495">
          <p15:clr>
            <a:srgbClr val="FBAE40"/>
          </p15:clr>
        </p15:guide>
        <p15:guide id="24" orient="horz" pos="3152">
          <p15:clr>
            <a:srgbClr val="FBAE40"/>
          </p15:clr>
        </p15:guide>
        <p15:guide id="25" orient="horz" pos="43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id_8-cols_Gutter_Dark">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9" name="Text Placeholder 9">
            <a:extLst>
              <a:ext uri="{FF2B5EF4-FFF2-40B4-BE49-F238E27FC236}">
                <a16:creationId xmlns:a16="http://schemas.microsoft.com/office/drawing/2014/main" id="{E54C8628-B618-CE43-A4B3-F229E1F29672}"/>
              </a:ext>
            </a:extLst>
          </p:cNvPr>
          <p:cNvSpPr txBox="1">
            <a:spLocks/>
          </p:cNvSpPr>
          <p:nvPr userDrawn="1"/>
        </p:nvSpPr>
        <p:spPr>
          <a:xfrm>
            <a:off x="-2160000" y="16597"/>
            <a:ext cx="1800000" cy="1948492"/>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err="1">
                <a:latin typeface="+mn-lt"/>
                <a:ea typeface="+mn-ea"/>
              </a:rPr>
              <a:t>grid</a:t>
            </a:r>
            <a:endParaRPr lang="sv-SE" sz="700" b="0" i="0" noProof="0" dirty="0">
              <a:latin typeface="+mn-lt"/>
              <a:ea typeface="+mn-ea"/>
            </a:endParaRPr>
          </a:p>
          <a:p>
            <a:pPr>
              <a:spcBef>
                <a:spcPts val="700"/>
              </a:spcBef>
            </a:pPr>
            <a:r>
              <a:rPr lang="sv-SE" sz="700" b="0" i="0" noProof="0" dirty="0">
                <a:latin typeface="+mn-lt"/>
                <a:ea typeface="+mn-ea"/>
              </a:rPr>
              <a:t>Återställ bilders proportioner via fliken </a:t>
            </a:r>
            <a:r>
              <a:rPr lang="sv-SE" sz="700" b="0" i="0" u="sng" noProof="0" dirty="0">
                <a:latin typeface="+mn-lt"/>
                <a:ea typeface="+mn-ea"/>
              </a:rPr>
              <a:t>Bildformat</a:t>
            </a:r>
            <a:r>
              <a:rPr lang="sv-SE" sz="700" b="0" i="0" u="none" noProof="0" dirty="0">
                <a:latin typeface="+mn-lt"/>
                <a:ea typeface="+mn-ea"/>
              </a:rPr>
              <a:t>.</a:t>
            </a:r>
            <a:r>
              <a:rPr lang="sv-SE" sz="700" b="0" i="0" noProof="0" dirty="0">
                <a:latin typeface="+mn-lt"/>
                <a:ea typeface="+mn-ea"/>
              </a:rPr>
              <a:t> </a:t>
            </a:r>
            <a:br>
              <a:rPr lang="sv-SE" sz="700" b="0" i="0" noProof="0" dirty="0">
                <a:latin typeface="+mn-lt"/>
                <a:ea typeface="+mn-ea"/>
              </a:rPr>
            </a:br>
            <a:r>
              <a:rPr lang="sv-SE" sz="700" b="0" i="0" u="sng" noProof="0" dirty="0">
                <a:latin typeface="+mn-lt"/>
                <a:ea typeface="+mn-ea"/>
              </a:rPr>
              <a:t>Beskär</a:t>
            </a:r>
            <a:r>
              <a:rPr lang="sv-SE" sz="700" b="0" i="0" noProof="0" dirty="0">
                <a:latin typeface="+mn-lt"/>
                <a:ea typeface="+mn-ea"/>
              </a:rPr>
              <a:t> &gt; </a:t>
            </a:r>
            <a:r>
              <a:rPr lang="sv-SE" sz="700" b="0" i="0" u="sng" noProof="0" dirty="0">
                <a:latin typeface="+mn-lt"/>
                <a:ea typeface="+mn-ea"/>
              </a:rPr>
              <a:t>Fyll</a:t>
            </a:r>
            <a:r>
              <a:rPr lang="sv-SE" sz="700" b="0" i="0" noProof="0" dirty="0">
                <a:latin typeface="+mn-lt"/>
                <a:ea typeface="+mn-ea"/>
              </a:rPr>
              <a:t>.</a:t>
            </a:r>
          </a:p>
          <a:p>
            <a:pPr>
              <a:spcBef>
                <a:spcPts val="700"/>
              </a:spcBef>
            </a:pPr>
            <a:endParaRPr lang="sv-SE" sz="700" b="0" i="0" noProof="0" dirty="0">
              <a:latin typeface="+mn-lt"/>
              <a:ea typeface="+mn-ea"/>
            </a:endParaRPr>
          </a:p>
          <a:p>
            <a:pPr lvl="1">
              <a:spcBef>
                <a:spcPts val="700"/>
              </a:spcBef>
            </a:pPr>
            <a:r>
              <a:rPr lang="en-GB" sz="700" b="0" i="0" noProof="0" dirty="0">
                <a:latin typeface="+mn-lt"/>
                <a:ea typeface="+mn-ea"/>
              </a:rPr>
              <a:t>grid</a:t>
            </a:r>
          </a:p>
          <a:p>
            <a:pPr>
              <a:spcBef>
                <a:spcPts val="700"/>
              </a:spcBef>
            </a:pPr>
            <a:r>
              <a:rPr lang="en-GB" sz="700" b="0" i="0" noProof="0" dirty="0">
                <a:latin typeface="+mn-lt"/>
                <a:ea typeface="+mn-ea"/>
              </a:rPr>
              <a:t>Reset the proportions of an image by going to the tab </a:t>
            </a:r>
            <a:r>
              <a:rPr lang="en-GB" sz="700" b="0" i="0" u="sng" noProof="0" dirty="0">
                <a:latin typeface="+mn-lt"/>
                <a:ea typeface="+mn-ea"/>
              </a:rPr>
              <a:t>Image format</a:t>
            </a:r>
            <a:r>
              <a:rPr lang="en-GB" sz="700" b="0" i="0" noProof="0" dirty="0">
                <a:latin typeface="+mn-lt"/>
                <a:ea typeface="+mn-ea"/>
              </a:rPr>
              <a:t>. </a:t>
            </a:r>
            <a:br>
              <a:rPr lang="en-GB" sz="700" b="0" i="0" noProof="0" dirty="0">
                <a:latin typeface="+mn-lt"/>
                <a:ea typeface="+mn-ea"/>
              </a:rPr>
            </a:br>
            <a:r>
              <a:rPr lang="en-GB" sz="700" b="0" i="0" u="sng" noProof="0" dirty="0">
                <a:latin typeface="+mn-lt"/>
                <a:ea typeface="+mn-ea"/>
              </a:rPr>
              <a:t>Crop</a:t>
            </a:r>
            <a:r>
              <a:rPr lang="en-GB" sz="700" b="0" i="0" noProof="0" dirty="0">
                <a:latin typeface="+mn-lt"/>
                <a:ea typeface="+mn-ea"/>
              </a:rPr>
              <a:t> &gt; </a:t>
            </a:r>
            <a:r>
              <a:rPr lang="en-GB" sz="700" b="0" i="0" u="sng" noProof="0" dirty="0">
                <a:latin typeface="+mn-lt"/>
                <a:ea typeface="+mn-ea"/>
              </a:rPr>
              <a:t>Fill</a:t>
            </a:r>
            <a:r>
              <a:rPr lang="en-GB" sz="700" b="0" i="0" noProof="0" dirty="0">
                <a:latin typeface="+mn-lt"/>
                <a:ea typeface="+mn-ea"/>
              </a:rPr>
              <a:t>.</a:t>
            </a:r>
          </a:p>
        </p:txBody>
      </p:sp>
      <p:sp>
        <p:nvSpPr>
          <p:cNvPr id="6" name="Chart Placeholder 16">
            <a:extLst>
              <a:ext uri="{FF2B5EF4-FFF2-40B4-BE49-F238E27FC236}">
                <a16:creationId xmlns:a16="http://schemas.microsoft.com/office/drawing/2014/main" id="{741B8530-6927-9D4E-B0CD-D69F7B062A9F}"/>
              </a:ext>
            </a:extLst>
          </p:cNvPr>
          <p:cNvSpPr>
            <a:spLocks noGrp="1"/>
          </p:cNvSpPr>
          <p:nvPr>
            <p:ph type="chart" sz="quarter" idx="22"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pic>
        <p:nvPicPr>
          <p:cNvPr id="7" name="Picture 6">
            <a:extLst>
              <a:ext uri="{FF2B5EF4-FFF2-40B4-BE49-F238E27FC236}">
                <a16:creationId xmlns:a16="http://schemas.microsoft.com/office/drawing/2014/main" id="{F2D9260F-F1CE-5943-A3E3-CA1C067CA56E}"/>
              </a:ext>
            </a:extLst>
          </p:cNvPr>
          <p:cNvPicPr>
            <a:picLocks/>
          </p:cNvPicPr>
          <p:nvPr userDrawn="1"/>
        </p:nvPicPr>
        <p:blipFill>
          <a:blip r:embed="rId3"/>
          <a:stretch>
            <a:fillRect/>
          </a:stretch>
        </p:blipFill>
        <p:spPr>
          <a:xfrm>
            <a:off x="0" y="-360000"/>
            <a:ext cx="10368000" cy="360000"/>
          </a:xfrm>
          <a:prstGeom prst="rect">
            <a:avLst/>
          </a:prstGeom>
        </p:spPr>
      </p:pic>
      <p:pic>
        <p:nvPicPr>
          <p:cNvPr id="8" name="Picture 7">
            <a:extLst>
              <a:ext uri="{FF2B5EF4-FFF2-40B4-BE49-F238E27FC236}">
                <a16:creationId xmlns:a16="http://schemas.microsoft.com/office/drawing/2014/main" id="{26E1CF4C-4D34-5542-BC29-2580E6CC7EE0}"/>
              </a:ext>
            </a:extLst>
          </p:cNvPr>
          <p:cNvPicPr>
            <a:picLocks/>
          </p:cNvPicPr>
          <p:nvPr userDrawn="1"/>
        </p:nvPicPr>
        <p:blipFill>
          <a:blip r:embed="rId4"/>
          <a:stretch>
            <a:fillRect/>
          </a:stretch>
        </p:blipFill>
        <p:spPr>
          <a:xfrm>
            <a:off x="-357882" y="1593"/>
            <a:ext cx="360000" cy="5832000"/>
          </a:xfrm>
          <a:prstGeom prst="rect">
            <a:avLst/>
          </a:prstGeom>
        </p:spPr>
      </p:pic>
      <p:pic>
        <p:nvPicPr>
          <p:cNvPr id="10" name="Picture 9">
            <a:extLst>
              <a:ext uri="{FF2B5EF4-FFF2-40B4-BE49-F238E27FC236}">
                <a16:creationId xmlns:a16="http://schemas.microsoft.com/office/drawing/2014/main" id="{98B48313-6C51-B140-8B9A-C43954F613B6}"/>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1" name="Picture 10">
            <a:extLst>
              <a:ext uri="{FF2B5EF4-FFF2-40B4-BE49-F238E27FC236}">
                <a16:creationId xmlns:a16="http://schemas.microsoft.com/office/drawing/2014/main" id="{E4A64822-8DC1-8241-853E-0A2DFF248A1B}"/>
              </a:ext>
            </a:extLst>
          </p:cNvPr>
          <p:cNvPicPr>
            <a:picLocks/>
          </p:cNvPicPr>
          <p:nvPr userDrawn="1"/>
        </p:nvPicPr>
        <p:blipFill>
          <a:blip r:embed="rId3"/>
          <a:stretch>
            <a:fillRect/>
          </a:stretch>
        </p:blipFill>
        <p:spPr>
          <a:xfrm flipV="1">
            <a:off x="0" y="5833593"/>
            <a:ext cx="10368000" cy="360000"/>
          </a:xfrm>
          <a:prstGeom prst="rect">
            <a:avLst/>
          </a:prstGeom>
        </p:spPr>
      </p:pic>
      <p:sp>
        <p:nvSpPr>
          <p:cNvPr id="12" name="TextBox 11">
            <a:extLst>
              <a:ext uri="{FF2B5EF4-FFF2-40B4-BE49-F238E27FC236}">
                <a16:creationId xmlns:a16="http://schemas.microsoft.com/office/drawing/2014/main" id="{5E121ED3-89E0-9A42-BEA3-49074A7FF245}"/>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8 columns – Gutter</a:t>
            </a:r>
          </a:p>
        </p:txBody>
      </p:sp>
    </p:spTree>
    <p:extLst>
      <p:ext uri="{BB962C8B-B14F-4D97-AF65-F5344CB8AC3E}">
        <p14:creationId xmlns:p14="http://schemas.microsoft.com/office/powerpoint/2010/main" val="3334749208"/>
      </p:ext>
    </p:extLst>
  </p:cSld>
  <p:clrMapOvr>
    <a:masterClrMapping/>
  </p:clrMapOvr>
  <p:extLst>
    <p:ext uri="{DCECCB84-F9BA-43D5-87BE-67443E8EF086}">
      <p15:sldGuideLst xmlns:p15="http://schemas.microsoft.com/office/powerpoint/2012/main">
        <p15:guide id="1" pos="3220">
          <p15:clr>
            <a:srgbClr val="FBAE40"/>
          </p15:clr>
        </p15:guide>
        <p15:guide id="2" pos="3311">
          <p15:clr>
            <a:srgbClr val="FBAE40"/>
          </p15:clr>
        </p15:guide>
        <p15:guide id="3" pos="4014">
          <p15:clr>
            <a:srgbClr val="FBAE40"/>
          </p15:clr>
        </p15:guide>
        <p15:guide id="4" pos="4105">
          <p15:clr>
            <a:srgbClr val="FBAE40"/>
          </p15:clr>
        </p15:guide>
        <p15:guide id="5" pos="4808">
          <p15:clr>
            <a:srgbClr val="FBAE40"/>
          </p15:clr>
        </p15:guide>
        <p15:guide id="6" pos="4898">
          <p15:clr>
            <a:srgbClr val="FBAE40"/>
          </p15:clr>
        </p15:guide>
        <p15:guide id="7" pos="5602">
          <p15:clr>
            <a:srgbClr val="FBAE40"/>
          </p15:clr>
        </p15:guide>
        <p15:guide id="8" pos="5692">
          <p15:clr>
            <a:srgbClr val="FBAE40"/>
          </p15:clr>
        </p15:guide>
        <p15:guide id="9" pos="2517">
          <p15:clr>
            <a:srgbClr val="FBAE40"/>
          </p15:clr>
        </p15:guide>
        <p15:guide id="10" pos="2426">
          <p15:clr>
            <a:srgbClr val="FBAE40"/>
          </p15:clr>
        </p15:guide>
        <p15:guide id="11" pos="1723">
          <p15:clr>
            <a:srgbClr val="FBAE40"/>
          </p15:clr>
        </p15:guide>
        <p15:guide id="12" pos="1633">
          <p15:clr>
            <a:srgbClr val="FBAE40"/>
          </p15:clr>
        </p15:guide>
        <p15:guide id="13" pos="929">
          <p15:clr>
            <a:srgbClr val="FBAE40"/>
          </p15:clr>
        </p15:guide>
        <p15:guide id="14" pos="839">
          <p15:clr>
            <a:srgbClr val="FBAE40"/>
          </p15:clr>
        </p15:guide>
        <p15:guide id="15" orient="horz" pos="1746">
          <p15:clr>
            <a:srgbClr val="FBAE40"/>
          </p15:clr>
        </p15:guide>
        <p15:guide id="16" orient="horz" pos="1837">
          <p15:clr>
            <a:srgbClr val="FBAE40"/>
          </p15:clr>
        </p15:guide>
        <p15:guide id="17" orient="horz" pos="1179">
          <p15:clr>
            <a:srgbClr val="FBAE40"/>
          </p15:clr>
        </p15:guide>
        <p15:guide id="18" orient="horz" pos="1089">
          <p15:clr>
            <a:srgbClr val="FBAE40"/>
          </p15:clr>
        </p15:guide>
        <p15:guide id="19" orient="horz" pos="522">
          <p15:clr>
            <a:srgbClr val="FBAE40"/>
          </p15:clr>
        </p15:guide>
        <p15:guide id="20" orient="horz" pos="2404">
          <p15:clr>
            <a:srgbClr val="FBAE40"/>
          </p15:clr>
        </p15:guide>
        <p15:guide id="21" orient="horz" pos="2495">
          <p15:clr>
            <a:srgbClr val="FBAE40"/>
          </p15:clr>
        </p15:guide>
        <p15:guide id="24" orient="horz" pos="3152">
          <p15:clr>
            <a:srgbClr val="FBAE40"/>
          </p15:clr>
        </p15:guide>
        <p15:guide id="25" orient="horz" pos="43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id_12-co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9" name="Text Placeholder 9">
            <a:extLst>
              <a:ext uri="{FF2B5EF4-FFF2-40B4-BE49-F238E27FC236}">
                <a16:creationId xmlns:a16="http://schemas.microsoft.com/office/drawing/2014/main" id="{E54C8628-B618-CE43-A4B3-F229E1F29672}"/>
              </a:ext>
            </a:extLst>
          </p:cNvPr>
          <p:cNvSpPr txBox="1">
            <a:spLocks/>
          </p:cNvSpPr>
          <p:nvPr userDrawn="1"/>
        </p:nvSpPr>
        <p:spPr>
          <a:xfrm>
            <a:off x="-2160000" y="16597"/>
            <a:ext cx="1800000" cy="1948492"/>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err="1">
                <a:latin typeface="+mn-lt"/>
                <a:ea typeface="+mn-ea"/>
              </a:rPr>
              <a:t>grid</a:t>
            </a:r>
            <a:endParaRPr lang="sv-SE" sz="700" b="0" i="0" noProof="0" dirty="0">
              <a:latin typeface="+mn-lt"/>
              <a:ea typeface="+mn-ea"/>
            </a:endParaRPr>
          </a:p>
          <a:p>
            <a:pPr>
              <a:spcBef>
                <a:spcPts val="700"/>
              </a:spcBef>
            </a:pPr>
            <a:r>
              <a:rPr lang="sv-SE" sz="700" b="0" i="0" noProof="0" dirty="0">
                <a:latin typeface="+mn-lt"/>
                <a:ea typeface="+mn-ea"/>
              </a:rPr>
              <a:t>Återställ bilders proportioner via fliken </a:t>
            </a:r>
            <a:r>
              <a:rPr lang="sv-SE" sz="700" b="0" i="0" u="sng" noProof="0" dirty="0">
                <a:latin typeface="+mn-lt"/>
                <a:ea typeface="+mn-ea"/>
              </a:rPr>
              <a:t>Bildformat</a:t>
            </a:r>
            <a:r>
              <a:rPr lang="sv-SE" sz="700" b="0" i="0" u="none" noProof="0" dirty="0">
                <a:latin typeface="+mn-lt"/>
                <a:ea typeface="+mn-ea"/>
              </a:rPr>
              <a:t>.</a:t>
            </a:r>
            <a:r>
              <a:rPr lang="sv-SE" sz="700" b="0" i="0" noProof="0" dirty="0">
                <a:latin typeface="+mn-lt"/>
                <a:ea typeface="+mn-ea"/>
              </a:rPr>
              <a:t> </a:t>
            </a:r>
            <a:br>
              <a:rPr lang="sv-SE" sz="700" b="0" i="0" noProof="0" dirty="0">
                <a:latin typeface="+mn-lt"/>
                <a:ea typeface="+mn-ea"/>
              </a:rPr>
            </a:br>
            <a:r>
              <a:rPr lang="sv-SE" sz="700" b="0" i="0" u="sng" noProof="0" dirty="0">
                <a:latin typeface="+mn-lt"/>
                <a:ea typeface="+mn-ea"/>
              </a:rPr>
              <a:t>Beskär</a:t>
            </a:r>
            <a:r>
              <a:rPr lang="sv-SE" sz="700" b="0" i="0" noProof="0" dirty="0">
                <a:latin typeface="+mn-lt"/>
                <a:ea typeface="+mn-ea"/>
              </a:rPr>
              <a:t> &gt; </a:t>
            </a:r>
            <a:r>
              <a:rPr lang="sv-SE" sz="700" b="0" i="0" u="sng" noProof="0" dirty="0">
                <a:latin typeface="+mn-lt"/>
                <a:ea typeface="+mn-ea"/>
              </a:rPr>
              <a:t>Fyll</a:t>
            </a:r>
            <a:r>
              <a:rPr lang="sv-SE" sz="700" b="0" i="0" noProof="0" dirty="0">
                <a:latin typeface="+mn-lt"/>
                <a:ea typeface="+mn-ea"/>
              </a:rPr>
              <a:t>.</a:t>
            </a:r>
          </a:p>
          <a:p>
            <a:pPr>
              <a:spcBef>
                <a:spcPts val="700"/>
              </a:spcBef>
            </a:pPr>
            <a:endParaRPr lang="sv-SE" sz="700" b="0" i="0" noProof="0" dirty="0">
              <a:latin typeface="+mn-lt"/>
              <a:ea typeface="+mn-ea"/>
            </a:endParaRPr>
          </a:p>
          <a:p>
            <a:pPr lvl="1">
              <a:spcBef>
                <a:spcPts val="700"/>
              </a:spcBef>
            </a:pPr>
            <a:r>
              <a:rPr lang="en-GB" sz="700" b="0" i="0" noProof="0" dirty="0">
                <a:latin typeface="+mn-lt"/>
                <a:ea typeface="+mn-ea"/>
              </a:rPr>
              <a:t>grid</a:t>
            </a:r>
          </a:p>
          <a:p>
            <a:pPr>
              <a:spcBef>
                <a:spcPts val="700"/>
              </a:spcBef>
            </a:pPr>
            <a:r>
              <a:rPr lang="en-GB" sz="700" b="0" i="0" noProof="0" dirty="0">
                <a:latin typeface="+mn-lt"/>
                <a:ea typeface="+mn-ea"/>
              </a:rPr>
              <a:t>Reset the proportions of an image by going to the tab </a:t>
            </a:r>
            <a:r>
              <a:rPr lang="en-GB" sz="700" b="0" i="0" u="sng" noProof="0" dirty="0">
                <a:latin typeface="+mn-lt"/>
                <a:ea typeface="+mn-ea"/>
              </a:rPr>
              <a:t>Image format</a:t>
            </a:r>
            <a:r>
              <a:rPr lang="en-GB" sz="700" b="0" i="0" noProof="0" dirty="0">
                <a:latin typeface="+mn-lt"/>
                <a:ea typeface="+mn-ea"/>
              </a:rPr>
              <a:t>. </a:t>
            </a:r>
            <a:br>
              <a:rPr lang="en-GB" sz="700" b="0" i="0" noProof="0" dirty="0">
                <a:latin typeface="+mn-lt"/>
                <a:ea typeface="+mn-ea"/>
              </a:rPr>
            </a:br>
            <a:r>
              <a:rPr lang="en-GB" sz="700" b="0" i="0" u="sng" noProof="0" dirty="0">
                <a:latin typeface="+mn-lt"/>
                <a:ea typeface="+mn-ea"/>
              </a:rPr>
              <a:t>Crop</a:t>
            </a:r>
            <a:r>
              <a:rPr lang="en-GB" sz="700" b="0" i="0" noProof="0" dirty="0">
                <a:latin typeface="+mn-lt"/>
                <a:ea typeface="+mn-ea"/>
              </a:rPr>
              <a:t> &gt; </a:t>
            </a:r>
            <a:r>
              <a:rPr lang="en-GB" sz="700" b="0" i="0" u="sng" noProof="0" dirty="0">
                <a:latin typeface="+mn-lt"/>
                <a:ea typeface="+mn-ea"/>
              </a:rPr>
              <a:t>Fill</a:t>
            </a:r>
            <a:r>
              <a:rPr lang="en-GB" sz="700" b="0" i="0" noProof="0" dirty="0">
                <a:latin typeface="+mn-lt"/>
                <a:ea typeface="+mn-ea"/>
              </a:rPr>
              <a:t>.</a:t>
            </a:r>
          </a:p>
        </p:txBody>
      </p:sp>
      <p:sp>
        <p:nvSpPr>
          <p:cNvPr id="6" name="TextBox 5">
            <a:extLst>
              <a:ext uri="{FF2B5EF4-FFF2-40B4-BE49-F238E27FC236}">
                <a16:creationId xmlns:a16="http://schemas.microsoft.com/office/drawing/2014/main" id="{9F559510-38BE-6741-A296-2CEEEF31A654}"/>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12 columns</a:t>
            </a:r>
          </a:p>
        </p:txBody>
      </p:sp>
    </p:spTree>
    <p:extLst>
      <p:ext uri="{BB962C8B-B14F-4D97-AF65-F5344CB8AC3E}">
        <p14:creationId xmlns:p14="http://schemas.microsoft.com/office/powerpoint/2010/main" val="3300457636"/>
      </p:ext>
    </p:extLst>
  </p:cSld>
  <p:clrMapOvr>
    <a:masterClrMapping/>
  </p:clrMapOvr>
  <p:extLst>
    <p:ext uri="{DCECCB84-F9BA-43D5-87BE-67443E8EF086}">
      <p15:sldGuideLst xmlns:p15="http://schemas.microsoft.com/office/powerpoint/2012/main">
        <p15:guide id="3" pos="3810">
          <p15:clr>
            <a:srgbClr val="FBAE40"/>
          </p15:clr>
        </p15:guide>
        <p15:guide id="5" pos="4898">
          <p15:clr>
            <a:srgbClr val="FBAE40"/>
          </p15:clr>
        </p15:guide>
        <p15:guide id="7" pos="5443">
          <p15:clr>
            <a:srgbClr val="FBAE40"/>
          </p15:clr>
        </p15:guide>
        <p15:guide id="8" pos="5987">
          <p15:clr>
            <a:srgbClr val="FBAE40"/>
          </p15:clr>
        </p15:guide>
        <p15:guide id="10" pos="1088">
          <p15:clr>
            <a:srgbClr val="FBAE40"/>
          </p15:clr>
        </p15:guide>
        <p15:guide id="12" pos="544">
          <p15:clr>
            <a:srgbClr val="FBAE40"/>
          </p15:clr>
        </p15:guide>
        <p15:guide id="16" orient="horz" pos="1837">
          <p15:clr>
            <a:srgbClr val="FBAE40"/>
          </p15:clr>
        </p15:guide>
        <p15:guide id="17" orient="horz" pos="1225">
          <p15:clr>
            <a:srgbClr val="FBAE40"/>
          </p15:clr>
        </p15:guide>
        <p15:guide id="20" orient="horz" pos="2449">
          <p15:clr>
            <a:srgbClr val="FBAE40"/>
          </p15:clr>
        </p15:guide>
        <p15:guide id="26" pos="1633">
          <p15:clr>
            <a:srgbClr val="FBAE40"/>
          </p15:clr>
        </p15:guide>
        <p15:guide id="27" pos="2177">
          <p15:clr>
            <a:srgbClr val="FBAE40"/>
          </p15:clr>
        </p15:guide>
        <p15:guide id="28" pos="2721">
          <p15:clr>
            <a:srgbClr val="FBAE40"/>
          </p15:clr>
        </p15:guide>
        <p15:guide id="29" pos="435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id_8-co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A4F2F9FB-8769-2B47-98B9-FAF61BF559EF}"/>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8 columns</a:t>
            </a:r>
          </a:p>
        </p:txBody>
      </p:sp>
    </p:spTree>
    <p:extLst>
      <p:ext uri="{BB962C8B-B14F-4D97-AF65-F5344CB8AC3E}">
        <p14:creationId xmlns:p14="http://schemas.microsoft.com/office/powerpoint/2010/main" val="3547942144"/>
      </p:ext>
    </p:extLst>
  </p:cSld>
  <p:clrMapOvr>
    <a:masterClrMapping/>
  </p:clrMapOvr>
  <p:extLst>
    <p:ext uri="{DCECCB84-F9BA-43D5-87BE-67443E8EF086}">
      <p15:sldGuideLst xmlns:p15="http://schemas.microsoft.com/office/powerpoint/2012/main">
        <p15:guide id="1" pos="816">
          <p15:clr>
            <a:srgbClr val="FBAE40"/>
          </p15:clr>
        </p15:guide>
        <p15:guide id="4" orient="horz" pos="612">
          <p15:clr>
            <a:srgbClr val="FBAE40"/>
          </p15:clr>
        </p15:guide>
        <p15:guide id="5" orient="horz" pos="2449">
          <p15:clr>
            <a:srgbClr val="FBAE40"/>
          </p15:clr>
        </p15:guide>
        <p15:guide id="6" pos="1633">
          <p15:clr>
            <a:srgbClr val="FBAE40"/>
          </p15:clr>
        </p15:guide>
        <p15:guide id="7" pos="2449">
          <p15:clr>
            <a:srgbClr val="FBAE40"/>
          </p15:clr>
        </p15:guide>
        <p15:guide id="8" pos="4082">
          <p15:clr>
            <a:srgbClr val="FBAE40"/>
          </p15:clr>
        </p15:guide>
        <p15:guide id="9" pos="4898">
          <p15:clr>
            <a:srgbClr val="FBAE40"/>
          </p15:clr>
        </p15:guide>
        <p15:guide id="10" pos="5715">
          <p15:clr>
            <a:srgbClr val="FBAE40"/>
          </p15:clr>
        </p15:guide>
        <p15:guide id="11" orient="horz" pos="1837">
          <p15:clr>
            <a:srgbClr val="FBAE40"/>
          </p15:clr>
        </p15:guide>
        <p15:guide id="12" orient="horz" pos="1225">
          <p15:clr>
            <a:srgbClr val="FBAE40"/>
          </p15:clr>
        </p15:guide>
        <p15:guide id="13" orient="horz" pos="306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id_6-co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4FDD0E9B-E28B-9742-9B24-9C1CF129B56B}"/>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6 columns</a:t>
            </a:r>
          </a:p>
        </p:txBody>
      </p:sp>
    </p:spTree>
    <p:extLst>
      <p:ext uri="{BB962C8B-B14F-4D97-AF65-F5344CB8AC3E}">
        <p14:creationId xmlns:p14="http://schemas.microsoft.com/office/powerpoint/2010/main" val="1642567049"/>
      </p:ext>
    </p:extLst>
  </p:cSld>
  <p:clrMapOvr>
    <a:masterClrMapping/>
  </p:clrMapOvr>
  <p:extLst>
    <p:ext uri="{DCECCB84-F9BA-43D5-87BE-67443E8EF086}">
      <p15:sldGuideLst xmlns:p15="http://schemas.microsoft.com/office/powerpoint/2012/main">
        <p15:guide id="1" pos="2177">
          <p15:clr>
            <a:srgbClr val="FBAE40"/>
          </p15:clr>
        </p15:guide>
        <p15:guide id="2" pos="4354" userDrawn="1">
          <p15:clr>
            <a:srgbClr val="FBAE40"/>
          </p15:clr>
        </p15:guide>
        <p15:guide id="3" pos="5443" userDrawn="1">
          <p15:clr>
            <a:srgbClr val="FBAE40"/>
          </p15:clr>
        </p15:guide>
        <p15:guide id="4" orient="horz" pos="1225">
          <p15:clr>
            <a:srgbClr val="FBAE40"/>
          </p15:clr>
        </p15:guide>
        <p15:guide id="5" orient="horz" pos="2449">
          <p15:clr>
            <a:srgbClr val="FBAE40"/>
          </p15:clr>
        </p15:guide>
        <p15:guide id="6" pos="1088" userDrawn="1">
          <p15:clr>
            <a:srgbClr val="FBAE40"/>
          </p15:clr>
        </p15:guide>
        <p15:guide id="7" orient="horz" pos="1837"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id_3-co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16CE43BC-84AC-CE4D-BED1-79B44F247CC1}"/>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3 columns</a:t>
            </a:r>
          </a:p>
        </p:txBody>
      </p:sp>
    </p:spTree>
    <p:extLst>
      <p:ext uri="{BB962C8B-B14F-4D97-AF65-F5344CB8AC3E}">
        <p14:creationId xmlns:p14="http://schemas.microsoft.com/office/powerpoint/2010/main" val="2404031256"/>
      </p:ext>
    </p:extLst>
  </p:cSld>
  <p:clrMapOvr>
    <a:masterClrMapping/>
  </p:clrMapOvr>
  <p:extLst>
    <p:ext uri="{DCECCB84-F9BA-43D5-87BE-67443E8EF086}">
      <p15:sldGuideLst xmlns:p15="http://schemas.microsoft.com/office/powerpoint/2012/main">
        <p15:guide id="1" pos="2177">
          <p15:clr>
            <a:srgbClr val="FBAE40"/>
          </p15:clr>
        </p15:guide>
        <p15:guide id="3" pos="4354">
          <p15:clr>
            <a:srgbClr val="FBAE40"/>
          </p15:clr>
        </p15:guide>
        <p15:guide id="4" orient="horz" pos="1225">
          <p15:clr>
            <a:srgbClr val="FBAE40"/>
          </p15:clr>
        </p15:guide>
        <p15:guide id="5" orient="horz" pos="2449">
          <p15:clr>
            <a:srgbClr val="FBAE40"/>
          </p15:clr>
        </p15:guide>
        <p15:guide id="6" orient="horz" pos="183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0000" cy="360000"/>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7" name="Content Placeholder 6">
            <a:extLst>
              <a:ext uri="{FF2B5EF4-FFF2-40B4-BE49-F238E27FC236}">
                <a16:creationId xmlns:a16="http://schemas.microsoft.com/office/drawing/2014/main" id="{6B718350-FE42-A94A-94C2-0196B19F4F0E}"/>
              </a:ext>
            </a:extLst>
          </p:cNvPr>
          <p:cNvSpPr>
            <a:spLocks noGrp="1"/>
          </p:cNvSpPr>
          <p:nvPr>
            <p:ph sz="quarter" idx="13"/>
          </p:nvPr>
        </p:nvSpPr>
        <p:spPr>
          <a:xfrm>
            <a:off x="1403350" y="1800226"/>
            <a:ext cx="7561263" cy="3060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9">
            <a:extLst>
              <a:ext uri="{FF2B5EF4-FFF2-40B4-BE49-F238E27FC236}">
                <a16:creationId xmlns:a16="http://schemas.microsoft.com/office/drawing/2014/main" id="{EA54578D-6726-5146-A4CE-CC2424143735}"/>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1858537038"/>
      </p:ext>
    </p:extLst>
  </p:cSld>
  <p:clrMapOvr>
    <a:masterClrMapping/>
  </p:clrMapOvr>
  <p:extLst>
    <p:ext uri="{DCECCB84-F9BA-43D5-87BE-67443E8EF086}">
      <p15:sldGuideLst xmlns:p15="http://schemas.microsoft.com/office/powerpoint/2012/main">
        <p15:guide id="1" pos="884" userDrawn="1">
          <p15:clr>
            <a:srgbClr val="FBAE40"/>
          </p15:clr>
        </p15:guide>
        <p15:guide id="2" pos="5647" userDrawn="1">
          <p15:clr>
            <a:srgbClr val="FBAE40"/>
          </p15:clr>
        </p15:guide>
        <p15:guide id="3" orient="horz" pos="1134" userDrawn="1">
          <p15:clr>
            <a:srgbClr val="FBAE40"/>
          </p15:clr>
        </p15:guide>
        <p15:guide id="4" orient="horz" pos="142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rid_12-cols_Dark">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9" name="Text Placeholder 9">
            <a:extLst>
              <a:ext uri="{FF2B5EF4-FFF2-40B4-BE49-F238E27FC236}">
                <a16:creationId xmlns:a16="http://schemas.microsoft.com/office/drawing/2014/main" id="{E54C8628-B618-CE43-A4B3-F229E1F29672}"/>
              </a:ext>
            </a:extLst>
          </p:cNvPr>
          <p:cNvSpPr txBox="1">
            <a:spLocks/>
          </p:cNvSpPr>
          <p:nvPr userDrawn="1"/>
        </p:nvSpPr>
        <p:spPr>
          <a:xfrm>
            <a:off x="-2160000" y="16597"/>
            <a:ext cx="1800000" cy="1948492"/>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err="1">
                <a:latin typeface="+mn-lt"/>
                <a:ea typeface="+mn-ea"/>
              </a:rPr>
              <a:t>grid</a:t>
            </a:r>
            <a:endParaRPr lang="sv-SE" sz="700" b="0" i="0" noProof="0" dirty="0">
              <a:latin typeface="+mn-lt"/>
              <a:ea typeface="+mn-ea"/>
            </a:endParaRPr>
          </a:p>
          <a:p>
            <a:pPr>
              <a:spcBef>
                <a:spcPts val="700"/>
              </a:spcBef>
            </a:pPr>
            <a:r>
              <a:rPr lang="sv-SE" sz="700" b="0" i="0" noProof="0" dirty="0">
                <a:latin typeface="+mn-lt"/>
                <a:ea typeface="+mn-ea"/>
              </a:rPr>
              <a:t>Återställ bilders proportioner via fliken </a:t>
            </a:r>
            <a:r>
              <a:rPr lang="sv-SE" sz="700" b="0" i="0" u="sng" noProof="0" dirty="0">
                <a:latin typeface="+mn-lt"/>
                <a:ea typeface="+mn-ea"/>
              </a:rPr>
              <a:t>Bildformat</a:t>
            </a:r>
            <a:r>
              <a:rPr lang="sv-SE" sz="700" b="0" i="0" u="none" noProof="0" dirty="0">
                <a:latin typeface="+mn-lt"/>
                <a:ea typeface="+mn-ea"/>
              </a:rPr>
              <a:t>.</a:t>
            </a:r>
            <a:r>
              <a:rPr lang="sv-SE" sz="700" b="0" i="0" noProof="0" dirty="0">
                <a:latin typeface="+mn-lt"/>
                <a:ea typeface="+mn-ea"/>
              </a:rPr>
              <a:t> </a:t>
            </a:r>
            <a:br>
              <a:rPr lang="sv-SE" sz="700" b="0" i="0" noProof="0" dirty="0">
                <a:latin typeface="+mn-lt"/>
                <a:ea typeface="+mn-ea"/>
              </a:rPr>
            </a:br>
            <a:r>
              <a:rPr lang="sv-SE" sz="700" b="0" i="0" u="sng" noProof="0" dirty="0">
                <a:latin typeface="+mn-lt"/>
                <a:ea typeface="+mn-ea"/>
              </a:rPr>
              <a:t>Beskär</a:t>
            </a:r>
            <a:r>
              <a:rPr lang="sv-SE" sz="700" b="0" i="0" noProof="0" dirty="0">
                <a:latin typeface="+mn-lt"/>
                <a:ea typeface="+mn-ea"/>
              </a:rPr>
              <a:t> &gt; </a:t>
            </a:r>
            <a:r>
              <a:rPr lang="sv-SE" sz="700" b="0" i="0" u="sng" noProof="0" dirty="0">
                <a:latin typeface="+mn-lt"/>
                <a:ea typeface="+mn-ea"/>
              </a:rPr>
              <a:t>Fyll</a:t>
            </a:r>
            <a:r>
              <a:rPr lang="sv-SE" sz="700" b="0" i="0" noProof="0" dirty="0">
                <a:latin typeface="+mn-lt"/>
                <a:ea typeface="+mn-ea"/>
              </a:rPr>
              <a:t>.</a:t>
            </a:r>
          </a:p>
          <a:p>
            <a:pPr>
              <a:spcBef>
                <a:spcPts val="700"/>
              </a:spcBef>
            </a:pPr>
            <a:endParaRPr lang="sv-SE" sz="700" b="0" i="0" noProof="0" dirty="0">
              <a:latin typeface="+mn-lt"/>
              <a:ea typeface="+mn-ea"/>
            </a:endParaRPr>
          </a:p>
          <a:p>
            <a:pPr lvl="1">
              <a:spcBef>
                <a:spcPts val="700"/>
              </a:spcBef>
            </a:pPr>
            <a:r>
              <a:rPr lang="en-GB" sz="700" b="0" i="0" noProof="0" dirty="0">
                <a:latin typeface="+mn-lt"/>
                <a:ea typeface="+mn-ea"/>
              </a:rPr>
              <a:t>grid</a:t>
            </a:r>
          </a:p>
          <a:p>
            <a:pPr>
              <a:spcBef>
                <a:spcPts val="700"/>
              </a:spcBef>
            </a:pPr>
            <a:r>
              <a:rPr lang="en-GB" sz="700" b="0" i="0" noProof="0" dirty="0">
                <a:latin typeface="+mn-lt"/>
                <a:ea typeface="+mn-ea"/>
              </a:rPr>
              <a:t>Reset the proportions of an image by going to the tab </a:t>
            </a:r>
            <a:r>
              <a:rPr lang="en-GB" sz="700" b="0" i="0" u="sng" noProof="0" dirty="0">
                <a:latin typeface="+mn-lt"/>
                <a:ea typeface="+mn-ea"/>
              </a:rPr>
              <a:t>Image format</a:t>
            </a:r>
            <a:r>
              <a:rPr lang="en-GB" sz="700" b="0" i="0" noProof="0" dirty="0">
                <a:latin typeface="+mn-lt"/>
                <a:ea typeface="+mn-ea"/>
              </a:rPr>
              <a:t>. </a:t>
            </a:r>
            <a:br>
              <a:rPr lang="en-GB" sz="700" b="0" i="0" noProof="0" dirty="0">
                <a:latin typeface="+mn-lt"/>
                <a:ea typeface="+mn-ea"/>
              </a:rPr>
            </a:br>
            <a:r>
              <a:rPr lang="en-GB" sz="700" b="0" i="0" u="sng" noProof="0" dirty="0">
                <a:latin typeface="+mn-lt"/>
                <a:ea typeface="+mn-ea"/>
              </a:rPr>
              <a:t>Crop</a:t>
            </a:r>
            <a:r>
              <a:rPr lang="en-GB" sz="700" b="0" i="0" noProof="0" dirty="0">
                <a:latin typeface="+mn-lt"/>
                <a:ea typeface="+mn-ea"/>
              </a:rPr>
              <a:t> &gt; </a:t>
            </a:r>
            <a:r>
              <a:rPr lang="en-GB" sz="700" b="0" i="0" u="sng" noProof="0" dirty="0">
                <a:latin typeface="+mn-lt"/>
                <a:ea typeface="+mn-ea"/>
              </a:rPr>
              <a:t>Fill</a:t>
            </a:r>
            <a:r>
              <a:rPr lang="en-GB" sz="700" b="0" i="0" noProof="0" dirty="0">
                <a:latin typeface="+mn-lt"/>
                <a:ea typeface="+mn-ea"/>
              </a:rPr>
              <a:t>.</a:t>
            </a:r>
          </a:p>
        </p:txBody>
      </p:sp>
      <p:sp>
        <p:nvSpPr>
          <p:cNvPr id="10" name="Chart Placeholder 16">
            <a:extLst>
              <a:ext uri="{FF2B5EF4-FFF2-40B4-BE49-F238E27FC236}">
                <a16:creationId xmlns:a16="http://schemas.microsoft.com/office/drawing/2014/main" id="{4772C04C-1B6A-EE46-9648-75F4FAE7C9D2}"/>
              </a:ext>
            </a:extLst>
          </p:cNvPr>
          <p:cNvSpPr>
            <a:spLocks noGrp="1"/>
          </p:cNvSpPr>
          <p:nvPr>
            <p:ph type="chart" sz="quarter" idx="22"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pic>
        <p:nvPicPr>
          <p:cNvPr id="11" name="Picture 10">
            <a:extLst>
              <a:ext uri="{FF2B5EF4-FFF2-40B4-BE49-F238E27FC236}">
                <a16:creationId xmlns:a16="http://schemas.microsoft.com/office/drawing/2014/main" id="{0C0A55AF-F040-CA4F-9453-09EEF63CF3F4}"/>
              </a:ext>
            </a:extLst>
          </p:cNvPr>
          <p:cNvPicPr>
            <a:picLocks/>
          </p:cNvPicPr>
          <p:nvPr userDrawn="1"/>
        </p:nvPicPr>
        <p:blipFill>
          <a:blip r:embed="rId3"/>
          <a:stretch>
            <a:fillRect/>
          </a:stretch>
        </p:blipFill>
        <p:spPr>
          <a:xfrm>
            <a:off x="0" y="-360000"/>
            <a:ext cx="10368000" cy="360000"/>
          </a:xfrm>
          <a:prstGeom prst="rect">
            <a:avLst/>
          </a:prstGeom>
        </p:spPr>
      </p:pic>
      <p:pic>
        <p:nvPicPr>
          <p:cNvPr id="12" name="Picture 11">
            <a:extLst>
              <a:ext uri="{FF2B5EF4-FFF2-40B4-BE49-F238E27FC236}">
                <a16:creationId xmlns:a16="http://schemas.microsoft.com/office/drawing/2014/main" id="{61BD55BB-E8DF-964B-922C-30EB8B3E916B}"/>
              </a:ext>
            </a:extLst>
          </p:cNvPr>
          <p:cNvPicPr>
            <a:picLocks/>
          </p:cNvPicPr>
          <p:nvPr userDrawn="1"/>
        </p:nvPicPr>
        <p:blipFill>
          <a:blip r:embed="rId4"/>
          <a:stretch>
            <a:fillRect/>
          </a:stretch>
        </p:blipFill>
        <p:spPr>
          <a:xfrm>
            <a:off x="-357882" y="1593"/>
            <a:ext cx="360000" cy="5832000"/>
          </a:xfrm>
          <a:prstGeom prst="rect">
            <a:avLst/>
          </a:prstGeom>
        </p:spPr>
      </p:pic>
      <p:pic>
        <p:nvPicPr>
          <p:cNvPr id="13" name="Picture 12">
            <a:extLst>
              <a:ext uri="{FF2B5EF4-FFF2-40B4-BE49-F238E27FC236}">
                <a16:creationId xmlns:a16="http://schemas.microsoft.com/office/drawing/2014/main" id="{4E0D39A3-C0C7-D340-9D99-2FA2033C5575}"/>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4" name="Picture 13">
            <a:extLst>
              <a:ext uri="{FF2B5EF4-FFF2-40B4-BE49-F238E27FC236}">
                <a16:creationId xmlns:a16="http://schemas.microsoft.com/office/drawing/2014/main" id="{B76D69BF-E9D1-584D-A25F-91B80E7362B4}"/>
              </a:ext>
            </a:extLst>
          </p:cNvPr>
          <p:cNvPicPr>
            <a:picLocks/>
          </p:cNvPicPr>
          <p:nvPr userDrawn="1"/>
        </p:nvPicPr>
        <p:blipFill>
          <a:blip r:embed="rId3"/>
          <a:stretch>
            <a:fillRect/>
          </a:stretch>
        </p:blipFill>
        <p:spPr>
          <a:xfrm flipV="1">
            <a:off x="0" y="5833593"/>
            <a:ext cx="10368000" cy="360000"/>
          </a:xfrm>
          <a:prstGeom prst="rect">
            <a:avLst/>
          </a:prstGeom>
        </p:spPr>
      </p:pic>
      <p:sp>
        <p:nvSpPr>
          <p:cNvPr id="15" name="TextBox 14">
            <a:extLst>
              <a:ext uri="{FF2B5EF4-FFF2-40B4-BE49-F238E27FC236}">
                <a16:creationId xmlns:a16="http://schemas.microsoft.com/office/drawing/2014/main" id="{F57CE700-3FA0-C24B-AC27-A2A51CADF502}"/>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12 columns</a:t>
            </a:r>
          </a:p>
        </p:txBody>
      </p:sp>
    </p:spTree>
    <p:extLst>
      <p:ext uri="{BB962C8B-B14F-4D97-AF65-F5344CB8AC3E}">
        <p14:creationId xmlns:p14="http://schemas.microsoft.com/office/powerpoint/2010/main" val="2517102041"/>
      </p:ext>
    </p:extLst>
  </p:cSld>
  <p:clrMapOvr>
    <a:masterClrMapping/>
  </p:clrMapOvr>
  <p:extLst>
    <p:ext uri="{DCECCB84-F9BA-43D5-87BE-67443E8EF086}">
      <p15:sldGuideLst xmlns:p15="http://schemas.microsoft.com/office/powerpoint/2012/main">
        <p15:guide id="3" pos="3810">
          <p15:clr>
            <a:srgbClr val="FBAE40"/>
          </p15:clr>
        </p15:guide>
        <p15:guide id="5" pos="4898">
          <p15:clr>
            <a:srgbClr val="FBAE40"/>
          </p15:clr>
        </p15:guide>
        <p15:guide id="7" pos="5443">
          <p15:clr>
            <a:srgbClr val="FBAE40"/>
          </p15:clr>
        </p15:guide>
        <p15:guide id="8" pos="5987">
          <p15:clr>
            <a:srgbClr val="FBAE40"/>
          </p15:clr>
        </p15:guide>
        <p15:guide id="10" pos="1088">
          <p15:clr>
            <a:srgbClr val="FBAE40"/>
          </p15:clr>
        </p15:guide>
        <p15:guide id="12" pos="544">
          <p15:clr>
            <a:srgbClr val="FBAE40"/>
          </p15:clr>
        </p15:guide>
        <p15:guide id="16" orient="horz" pos="1837">
          <p15:clr>
            <a:srgbClr val="FBAE40"/>
          </p15:clr>
        </p15:guide>
        <p15:guide id="17" orient="horz" pos="1225">
          <p15:clr>
            <a:srgbClr val="FBAE40"/>
          </p15:clr>
        </p15:guide>
        <p15:guide id="20" orient="horz" pos="2449">
          <p15:clr>
            <a:srgbClr val="FBAE40"/>
          </p15:clr>
        </p15:guide>
        <p15:guide id="26" pos="1633">
          <p15:clr>
            <a:srgbClr val="FBAE40"/>
          </p15:clr>
        </p15:guide>
        <p15:guide id="27" pos="2177">
          <p15:clr>
            <a:srgbClr val="FBAE40"/>
          </p15:clr>
        </p15:guide>
        <p15:guide id="28" pos="2721">
          <p15:clr>
            <a:srgbClr val="FBAE40"/>
          </p15:clr>
        </p15:guide>
        <p15:guide id="29" pos="435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id_8-cols_Dark">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A4F2F9FB-8769-2B47-98B9-FAF61BF559EF}"/>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8 columns</a:t>
            </a:r>
          </a:p>
        </p:txBody>
      </p:sp>
      <p:sp>
        <p:nvSpPr>
          <p:cNvPr id="7" name="Chart Placeholder 16">
            <a:extLst>
              <a:ext uri="{FF2B5EF4-FFF2-40B4-BE49-F238E27FC236}">
                <a16:creationId xmlns:a16="http://schemas.microsoft.com/office/drawing/2014/main" id="{7A438B97-231E-964E-8A29-81FEB56AF559}"/>
              </a:ext>
            </a:extLst>
          </p:cNvPr>
          <p:cNvSpPr>
            <a:spLocks noGrp="1"/>
          </p:cNvSpPr>
          <p:nvPr>
            <p:ph type="chart" sz="quarter" idx="22"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pic>
        <p:nvPicPr>
          <p:cNvPr id="8" name="Picture 7">
            <a:extLst>
              <a:ext uri="{FF2B5EF4-FFF2-40B4-BE49-F238E27FC236}">
                <a16:creationId xmlns:a16="http://schemas.microsoft.com/office/drawing/2014/main" id="{0BCC199D-C4CA-1040-8C46-F613D421DB25}"/>
              </a:ext>
            </a:extLst>
          </p:cNvPr>
          <p:cNvPicPr>
            <a:picLocks/>
          </p:cNvPicPr>
          <p:nvPr userDrawn="1"/>
        </p:nvPicPr>
        <p:blipFill>
          <a:blip r:embed="rId3"/>
          <a:stretch>
            <a:fillRect/>
          </a:stretch>
        </p:blipFill>
        <p:spPr>
          <a:xfrm>
            <a:off x="0" y="-360000"/>
            <a:ext cx="10368000" cy="360000"/>
          </a:xfrm>
          <a:prstGeom prst="rect">
            <a:avLst/>
          </a:prstGeom>
        </p:spPr>
      </p:pic>
      <p:pic>
        <p:nvPicPr>
          <p:cNvPr id="9" name="Picture 8">
            <a:extLst>
              <a:ext uri="{FF2B5EF4-FFF2-40B4-BE49-F238E27FC236}">
                <a16:creationId xmlns:a16="http://schemas.microsoft.com/office/drawing/2014/main" id="{C84E8772-0B80-F44C-B911-7F5FED32149E}"/>
              </a:ext>
            </a:extLst>
          </p:cNvPr>
          <p:cNvPicPr>
            <a:picLocks/>
          </p:cNvPicPr>
          <p:nvPr userDrawn="1"/>
        </p:nvPicPr>
        <p:blipFill>
          <a:blip r:embed="rId4"/>
          <a:stretch>
            <a:fillRect/>
          </a:stretch>
        </p:blipFill>
        <p:spPr>
          <a:xfrm>
            <a:off x="-357882" y="1593"/>
            <a:ext cx="360000" cy="5832000"/>
          </a:xfrm>
          <a:prstGeom prst="rect">
            <a:avLst/>
          </a:prstGeom>
        </p:spPr>
      </p:pic>
      <p:pic>
        <p:nvPicPr>
          <p:cNvPr id="10" name="Picture 9">
            <a:extLst>
              <a:ext uri="{FF2B5EF4-FFF2-40B4-BE49-F238E27FC236}">
                <a16:creationId xmlns:a16="http://schemas.microsoft.com/office/drawing/2014/main" id="{A4664EBE-31F6-6140-B9B8-07C247ED86E7}"/>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1" name="Picture 10">
            <a:extLst>
              <a:ext uri="{FF2B5EF4-FFF2-40B4-BE49-F238E27FC236}">
                <a16:creationId xmlns:a16="http://schemas.microsoft.com/office/drawing/2014/main" id="{5468DD3D-30B7-B141-911D-96F6CE0ED8D7}"/>
              </a:ext>
            </a:extLst>
          </p:cNvPr>
          <p:cNvPicPr>
            <a:picLocks/>
          </p:cNvPicPr>
          <p:nvPr userDrawn="1"/>
        </p:nvPicPr>
        <p:blipFill>
          <a:blip r:embed="rId3"/>
          <a:stretch>
            <a:fillRect/>
          </a:stretch>
        </p:blipFill>
        <p:spPr>
          <a:xfrm flipV="1">
            <a:off x="0" y="5833593"/>
            <a:ext cx="10368000" cy="360000"/>
          </a:xfrm>
          <a:prstGeom prst="rect">
            <a:avLst/>
          </a:prstGeom>
        </p:spPr>
      </p:pic>
    </p:spTree>
    <p:extLst>
      <p:ext uri="{BB962C8B-B14F-4D97-AF65-F5344CB8AC3E}">
        <p14:creationId xmlns:p14="http://schemas.microsoft.com/office/powerpoint/2010/main" val="2836121597"/>
      </p:ext>
    </p:extLst>
  </p:cSld>
  <p:clrMapOvr>
    <a:masterClrMapping/>
  </p:clrMapOvr>
  <p:extLst>
    <p:ext uri="{DCECCB84-F9BA-43D5-87BE-67443E8EF086}">
      <p15:sldGuideLst xmlns:p15="http://schemas.microsoft.com/office/powerpoint/2012/main">
        <p15:guide id="1" pos="816">
          <p15:clr>
            <a:srgbClr val="FBAE40"/>
          </p15:clr>
        </p15:guide>
        <p15:guide id="4" orient="horz" pos="612">
          <p15:clr>
            <a:srgbClr val="FBAE40"/>
          </p15:clr>
        </p15:guide>
        <p15:guide id="5" orient="horz" pos="2449">
          <p15:clr>
            <a:srgbClr val="FBAE40"/>
          </p15:clr>
        </p15:guide>
        <p15:guide id="6" pos="1633">
          <p15:clr>
            <a:srgbClr val="FBAE40"/>
          </p15:clr>
        </p15:guide>
        <p15:guide id="7" pos="2449">
          <p15:clr>
            <a:srgbClr val="FBAE40"/>
          </p15:clr>
        </p15:guide>
        <p15:guide id="8" pos="4082">
          <p15:clr>
            <a:srgbClr val="FBAE40"/>
          </p15:clr>
        </p15:guide>
        <p15:guide id="9" pos="4898">
          <p15:clr>
            <a:srgbClr val="FBAE40"/>
          </p15:clr>
        </p15:guide>
        <p15:guide id="10" pos="5715">
          <p15:clr>
            <a:srgbClr val="FBAE40"/>
          </p15:clr>
        </p15:guide>
        <p15:guide id="11" orient="horz" pos="1837">
          <p15:clr>
            <a:srgbClr val="FBAE40"/>
          </p15:clr>
        </p15:guide>
        <p15:guide id="12" orient="horz" pos="1225">
          <p15:clr>
            <a:srgbClr val="FBAE40"/>
          </p15:clr>
        </p15:guide>
        <p15:guide id="13" orient="horz" pos="306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Grid_6-cols_Dark">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4FDD0E9B-E28B-9742-9B24-9C1CF129B56B}"/>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6 columns</a:t>
            </a:r>
          </a:p>
        </p:txBody>
      </p:sp>
      <p:sp>
        <p:nvSpPr>
          <p:cNvPr id="7" name="Chart Placeholder 16">
            <a:extLst>
              <a:ext uri="{FF2B5EF4-FFF2-40B4-BE49-F238E27FC236}">
                <a16:creationId xmlns:a16="http://schemas.microsoft.com/office/drawing/2014/main" id="{919AF72C-9749-4F4D-B31F-C8F35BA9E9B1}"/>
              </a:ext>
            </a:extLst>
          </p:cNvPr>
          <p:cNvSpPr>
            <a:spLocks noGrp="1"/>
          </p:cNvSpPr>
          <p:nvPr>
            <p:ph type="chart" sz="quarter" idx="22"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pic>
        <p:nvPicPr>
          <p:cNvPr id="8" name="Picture 7">
            <a:extLst>
              <a:ext uri="{FF2B5EF4-FFF2-40B4-BE49-F238E27FC236}">
                <a16:creationId xmlns:a16="http://schemas.microsoft.com/office/drawing/2014/main" id="{9CCB2431-782E-AA48-9DFB-74568EFEAC33}"/>
              </a:ext>
            </a:extLst>
          </p:cNvPr>
          <p:cNvPicPr>
            <a:picLocks/>
          </p:cNvPicPr>
          <p:nvPr userDrawn="1"/>
        </p:nvPicPr>
        <p:blipFill>
          <a:blip r:embed="rId3"/>
          <a:stretch>
            <a:fillRect/>
          </a:stretch>
        </p:blipFill>
        <p:spPr>
          <a:xfrm>
            <a:off x="0" y="-360000"/>
            <a:ext cx="10368000" cy="360000"/>
          </a:xfrm>
          <a:prstGeom prst="rect">
            <a:avLst/>
          </a:prstGeom>
        </p:spPr>
      </p:pic>
      <p:pic>
        <p:nvPicPr>
          <p:cNvPr id="9" name="Picture 8">
            <a:extLst>
              <a:ext uri="{FF2B5EF4-FFF2-40B4-BE49-F238E27FC236}">
                <a16:creationId xmlns:a16="http://schemas.microsoft.com/office/drawing/2014/main" id="{226D6DAE-32A7-D949-A6A9-1647F6EFC6BD}"/>
              </a:ext>
            </a:extLst>
          </p:cNvPr>
          <p:cNvPicPr>
            <a:picLocks/>
          </p:cNvPicPr>
          <p:nvPr userDrawn="1"/>
        </p:nvPicPr>
        <p:blipFill>
          <a:blip r:embed="rId4"/>
          <a:stretch>
            <a:fillRect/>
          </a:stretch>
        </p:blipFill>
        <p:spPr>
          <a:xfrm>
            <a:off x="-357882" y="1593"/>
            <a:ext cx="360000" cy="5832000"/>
          </a:xfrm>
          <a:prstGeom prst="rect">
            <a:avLst/>
          </a:prstGeom>
        </p:spPr>
      </p:pic>
      <p:pic>
        <p:nvPicPr>
          <p:cNvPr id="10" name="Picture 9">
            <a:extLst>
              <a:ext uri="{FF2B5EF4-FFF2-40B4-BE49-F238E27FC236}">
                <a16:creationId xmlns:a16="http://schemas.microsoft.com/office/drawing/2014/main" id="{E9ED9875-5178-6449-98D4-0B8F220DC257}"/>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1" name="Picture 10">
            <a:extLst>
              <a:ext uri="{FF2B5EF4-FFF2-40B4-BE49-F238E27FC236}">
                <a16:creationId xmlns:a16="http://schemas.microsoft.com/office/drawing/2014/main" id="{0831634D-13E6-1E46-9F8D-A44960881396}"/>
              </a:ext>
            </a:extLst>
          </p:cNvPr>
          <p:cNvPicPr>
            <a:picLocks/>
          </p:cNvPicPr>
          <p:nvPr userDrawn="1"/>
        </p:nvPicPr>
        <p:blipFill>
          <a:blip r:embed="rId3"/>
          <a:stretch>
            <a:fillRect/>
          </a:stretch>
        </p:blipFill>
        <p:spPr>
          <a:xfrm flipV="1">
            <a:off x="0" y="5833593"/>
            <a:ext cx="10368000" cy="360000"/>
          </a:xfrm>
          <a:prstGeom prst="rect">
            <a:avLst/>
          </a:prstGeom>
        </p:spPr>
      </p:pic>
    </p:spTree>
    <p:extLst>
      <p:ext uri="{BB962C8B-B14F-4D97-AF65-F5344CB8AC3E}">
        <p14:creationId xmlns:p14="http://schemas.microsoft.com/office/powerpoint/2010/main" val="3350484347"/>
      </p:ext>
    </p:extLst>
  </p:cSld>
  <p:clrMapOvr>
    <a:masterClrMapping/>
  </p:clrMapOvr>
  <p:extLst>
    <p:ext uri="{DCECCB84-F9BA-43D5-87BE-67443E8EF086}">
      <p15:sldGuideLst xmlns:p15="http://schemas.microsoft.com/office/powerpoint/2012/main">
        <p15:guide id="1" pos="2177">
          <p15:clr>
            <a:srgbClr val="FBAE40"/>
          </p15:clr>
        </p15:guide>
        <p15:guide id="2" pos="4354">
          <p15:clr>
            <a:srgbClr val="FBAE40"/>
          </p15:clr>
        </p15:guide>
        <p15:guide id="3" pos="5443">
          <p15:clr>
            <a:srgbClr val="FBAE40"/>
          </p15:clr>
        </p15:guide>
        <p15:guide id="4" orient="horz" pos="1225">
          <p15:clr>
            <a:srgbClr val="FBAE40"/>
          </p15:clr>
        </p15:guide>
        <p15:guide id="5" orient="horz" pos="2449">
          <p15:clr>
            <a:srgbClr val="FBAE40"/>
          </p15:clr>
        </p15:guide>
        <p15:guide id="6" pos="1088">
          <p15:clr>
            <a:srgbClr val="FBAE40"/>
          </p15:clr>
        </p15:guide>
        <p15:guide id="7" orient="horz" pos="183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Grid_3-cols_Dark">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lvl1pPr>
              <a:defRPr>
                <a:solidFill>
                  <a:schemeClr val="bg1"/>
                </a:solidFill>
              </a:defRPr>
            </a:lvl1p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lvl1pPr>
              <a:defRPr>
                <a:solidFill>
                  <a:schemeClr val="bg1"/>
                </a:solidFill>
              </a:defRPr>
            </a:lvl1p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lvl1pPr>
              <a:defRPr>
                <a:solidFill>
                  <a:schemeClr val="bg1"/>
                </a:solidFill>
              </a:defRPr>
            </a:lvl1pPr>
          </a:lstStyle>
          <a:p>
            <a:fld id="{2066355A-084C-D24E-9AD2-7E4FC41EA627}" type="slidenum">
              <a:rPr lang="sv-SE" smtClean="0"/>
              <a:pPr/>
              <a:t>‹#›</a:t>
            </a:fld>
            <a:endParaRPr lang="sv-SE" dirty="0"/>
          </a:p>
        </p:txBody>
      </p:sp>
      <p:sp>
        <p:nvSpPr>
          <p:cNvPr id="6" name="TextBox 5">
            <a:extLst>
              <a:ext uri="{FF2B5EF4-FFF2-40B4-BE49-F238E27FC236}">
                <a16:creationId xmlns:a16="http://schemas.microsoft.com/office/drawing/2014/main" id="{16CE43BC-84AC-CE4D-BED1-79B44F247CC1}"/>
              </a:ext>
            </a:extLst>
          </p:cNvPr>
          <p:cNvSpPr txBox="1"/>
          <p:nvPr userDrawn="1"/>
        </p:nvSpPr>
        <p:spPr>
          <a:xfrm>
            <a:off x="863600" y="-576000"/>
            <a:ext cx="8640763" cy="216000"/>
          </a:xfrm>
          <a:prstGeom prst="rect">
            <a:avLst/>
          </a:prstGeom>
          <a:noFill/>
        </p:spPr>
        <p:txBody>
          <a:bodyPr wrap="square" lIns="0" tIns="0" rIns="0" bIns="0" rtlCol="0">
            <a:noAutofit/>
          </a:bodyPr>
          <a:lstStyle/>
          <a:p>
            <a:pPr algn="ctr"/>
            <a:r>
              <a:rPr lang="en-US" sz="1100" b="0" i="0" noProof="0" dirty="0">
                <a:latin typeface="+mn-lt"/>
                <a:ea typeface="+mn-ea"/>
              </a:rPr>
              <a:t>Grid – 3 columns</a:t>
            </a:r>
          </a:p>
        </p:txBody>
      </p:sp>
      <p:sp>
        <p:nvSpPr>
          <p:cNvPr id="7" name="Chart Placeholder 16">
            <a:extLst>
              <a:ext uri="{FF2B5EF4-FFF2-40B4-BE49-F238E27FC236}">
                <a16:creationId xmlns:a16="http://schemas.microsoft.com/office/drawing/2014/main" id="{D521B233-4D3C-0947-89DC-E440A6448075}"/>
              </a:ext>
            </a:extLst>
          </p:cNvPr>
          <p:cNvSpPr>
            <a:spLocks noGrp="1"/>
          </p:cNvSpPr>
          <p:nvPr>
            <p:ph type="chart" sz="quarter" idx="22" hasCustomPrompt="1"/>
          </p:nvPr>
        </p:nvSpPr>
        <p:spPr>
          <a:xfrm>
            <a:off x="9721552" y="5062175"/>
            <a:ext cx="432000" cy="554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dirty="0"/>
              <a:t> </a:t>
            </a:r>
          </a:p>
        </p:txBody>
      </p:sp>
      <p:pic>
        <p:nvPicPr>
          <p:cNvPr id="8" name="Picture 7">
            <a:extLst>
              <a:ext uri="{FF2B5EF4-FFF2-40B4-BE49-F238E27FC236}">
                <a16:creationId xmlns:a16="http://schemas.microsoft.com/office/drawing/2014/main" id="{F344D9D4-CD2F-1543-A171-71F518320260}"/>
              </a:ext>
            </a:extLst>
          </p:cNvPr>
          <p:cNvPicPr>
            <a:picLocks/>
          </p:cNvPicPr>
          <p:nvPr userDrawn="1"/>
        </p:nvPicPr>
        <p:blipFill>
          <a:blip r:embed="rId3"/>
          <a:stretch>
            <a:fillRect/>
          </a:stretch>
        </p:blipFill>
        <p:spPr>
          <a:xfrm>
            <a:off x="0" y="-360000"/>
            <a:ext cx="10368000" cy="360000"/>
          </a:xfrm>
          <a:prstGeom prst="rect">
            <a:avLst/>
          </a:prstGeom>
        </p:spPr>
      </p:pic>
      <p:pic>
        <p:nvPicPr>
          <p:cNvPr id="9" name="Picture 8">
            <a:extLst>
              <a:ext uri="{FF2B5EF4-FFF2-40B4-BE49-F238E27FC236}">
                <a16:creationId xmlns:a16="http://schemas.microsoft.com/office/drawing/2014/main" id="{E48F46EC-7C9B-3142-A589-A720FB0EEF1B}"/>
              </a:ext>
            </a:extLst>
          </p:cNvPr>
          <p:cNvPicPr>
            <a:picLocks/>
          </p:cNvPicPr>
          <p:nvPr userDrawn="1"/>
        </p:nvPicPr>
        <p:blipFill>
          <a:blip r:embed="rId4"/>
          <a:stretch>
            <a:fillRect/>
          </a:stretch>
        </p:blipFill>
        <p:spPr>
          <a:xfrm>
            <a:off x="-357882" y="1593"/>
            <a:ext cx="360000" cy="5832000"/>
          </a:xfrm>
          <a:prstGeom prst="rect">
            <a:avLst/>
          </a:prstGeom>
        </p:spPr>
      </p:pic>
      <p:pic>
        <p:nvPicPr>
          <p:cNvPr id="10" name="Picture 9">
            <a:extLst>
              <a:ext uri="{FF2B5EF4-FFF2-40B4-BE49-F238E27FC236}">
                <a16:creationId xmlns:a16="http://schemas.microsoft.com/office/drawing/2014/main" id="{3FBC846B-4D77-C94E-96CA-68E76377374D}"/>
              </a:ext>
            </a:extLst>
          </p:cNvPr>
          <p:cNvPicPr>
            <a:picLocks/>
          </p:cNvPicPr>
          <p:nvPr userDrawn="1"/>
        </p:nvPicPr>
        <p:blipFill>
          <a:blip r:embed="rId4"/>
          <a:stretch>
            <a:fillRect/>
          </a:stretch>
        </p:blipFill>
        <p:spPr>
          <a:xfrm flipH="1">
            <a:off x="10370118" y="1593"/>
            <a:ext cx="360000" cy="5832000"/>
          </a:xfrm>
          <a:prstGeom prst="rect">
            <a:avLst/>
          </a:prstGeom>
        </p:spPr>
      </p:pic>
      <p:pic>
        <p:nvPicPr>
          <p:cNvPr id="11" name="Picture 10">
            <a:extLst>
              <a:ext uri="{FF2B5EF4-FFF2-40B4-BE49-F238E27FC236}">
                <a16:creationId xmlns:a16="http://schemas.microsoft.com/office/drawing/2014/main" id="{9B984510-A733-9448-ABD6-56E858672EAB}"/>
              </a:ext>
            </a:extLst>
          </p:cNvPr>
          <p:cNvPicPr>
            <a:picLocks/>
          </p:cNvPicPr>
          <p:nvPr userDrawn="1"/>
        </p:nvPicPr>
        <p:blipFill>
          <a:blip r:embed="rId3"/>
          <a:stretch>
            <a:fillRect/>
          </a:stretch>
        </p:blipFill>
        <p:spPr>
          <a:xfrm flipV="1">
            <a:off x="0" y="5833593"/>
            <a:ext cx="10368000" cy="360000"/>
          </a:xfrm>
          <a:prstGeom prst="rect">
            <a:avLst/>
          </a:prstGeom>
        </p:spPr>
      </p:pic>
    </p:spTree>
    <p:extLst>
      <p:ext uri="{BB962C8B-B14F-4D97-AF65-F5344CB8AC3E}">
        <p14:creationId xmlns:p14="http://schemas.microsoft.com/office/powerpoint/2010/main" val="2287734575"/>
      </p:ext>
    </p:extLst>
  </p:cSld>
  <p:clrMapOvr>
    <a:masterClrMapping/>
  </p:clrMapOvr>
  <p:extLst>
    <p:ext uri="{DCECCB84-F9BA-43D5-87BE-67443E8EF086}">
      <p15:sldGuideLst xmlns:p15="http://schemas.microsoft.com/office/powerpoint/2012/main">
        <p15:guide id="1" pos="2177">
          <p15:clr>
            <a:srgbClr val="FBAE40"/>
          </p15:clr>
        </p15:guide>
        <p15:guide id="3" pos="4354">
          <p15:clr>
            <a:srgbClr val="FBAE40"/>
          </p15:clr>
        </p15:guide>
        <p15:guide id="4" orient="horz" pos="1225">
          <p15:clr>
            <a:srgbClr val="FBAE40"/>
          </p15:clr>
        </p15:guide>
        <p15:guide id="5" orient="horz" pos="2449">
          <p15:clr>
            <a:srgbClr val="FBAE40"/>
          </p15:clr>
        </p15:guide>
        <p15:guide id="6" orient="horz" pos="18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863601" y="971547"/>
            <a:ext cx="3455988" cy="3889380"/>
          </a:xfrm>
        </p:spPr>
        <p:txBody>
          <a:bodyPr/>
          <a:lstStyle>
            <a:lvl1pPr>
              <a:defRPr sz="3600"/>
            </a:lvl1p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7">
            <a:extLst>
              <a:ext uri="{FF2B5EF4-FFF2-40B4-BE49-F238E27FC236}">
                <a16:creationId xmlns:a16="http://schemas.microsoft.com/office/drawing/2014/main" id="{AEA54434-2F98-6D43-A103-5DDFE27B4022}"/>
              </a:ext>
            </a:extLst>
          </p:cNvPr>
          <p:cNvSpPr>
            <a:spLocks noGrp="1"/>
          </p:cNvSpPr>
          <p:nvPr>
            <p:ph type="body" sz="quarter" idx="13"/>
          </p:nvPr>
        </p:nvSpPr>
        <p:spPr>
          <a:xfrm>
            <a:off x="5184775" y="971550"/>
            <a:ext cx="4319588" cy="38893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291926233"/>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4" pos="598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3E18-D929-CD43-BB12-47BD8DBAD8A6}"/>
              </a:ext>
            </a:extLst>
          </p:cNvPr>
          <p:cNvSpPr>
            <a:spLocks noGrp="1"/>
          </p:cNvSpPr>
          <p:nvPr>
            <p:ph type="title"/>
          </p:nvPr>
        </p:nvSpPr>
        <p:spPr>
          <a:xfrm>
            <a:off x="1403350" y="971550"/>
            <a:ext cx="7560000" cy="360000"/>
          </a:xfrm>
        </p:spPr>
        <p:txBody>
          <a:bodyPr/>
          <a:lstStyle/>
          <a:p>
            <a:r>
              <a:rPr lang="en-US" dirty="0"/>
              <a:t>Click to edit Master title style</a:t>
            </a:r>
            <a:endParaRPr lang="sv-SE" dirty="0"/>
          </a:p>
        </p:txBody>
      </p:sp>
      <p:sp>
        <p:nvSpPr>
          <p:cNvPr id="3" name="Date Placeholder 2">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2021-12-31</a:t>
            </a:r>
            <a:endParaRPr lang="sv-SE" dirty="0"/>
          </a:p>
        </p:txBody>
      </p:sp>
      <p:sp>
        <p:nvSpPr>
          <p:cNvPr id="4" name="Footer Placeholder 3">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en-US"/>
              <a:t>Finsam Malmö</a:t>
            </a:r>
            <a:endParaRPr lang="sv-SE" dirty="0"/>
          </a:p>
        </p:txBody>
      </p:sp>
      <p:sp>
        <p:nvSpPr>
          <p:cNvPr id="5" name="Slide Number Placeholder 4">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dirty="0"/>
          </a:p>
        </p:txBody>
      </p:sp>
      <p:sp>
        <p:nvSpPr>
          <p:cNvPr id="8" name="Text Placeholder 7">
            <a:extLst>
              <a:ext uri="{FF2B5EF4-FFF2-40B4-BE49-F238E27FC236}">
                <a16:creationId xmlns:a16="http://schemas.microsoft.com/office/drawing/2014/main" id="{E2A73563-99E2-5F49-AAFA-B2AAD75C0640}"/>
              </a:ext>
            </a:extLst>
          </p:cNvPr>
          <p:cNvSpPr>
            <a:spLocks noGrp="1"/>
          </p:cNvSpPr>
          <p:nvPr>
            <p:ph type="body" sz="quarter" idx="13"/>
          </p:nvPr>
        </p:nvSpPr>
        <p:spPr>
          <a:xfrm>
            <a:off x="1403350" y="1800225"/>
            <a:ext cx="7561263" cy="3059775"/>
          </a:xfrm>
        </p:spPr>
        <p:txBody>
          <a:bodyPr numCol="2" spcCol="43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Text Placeholder 9">
            <a:extLst>
              <a:ext uri="{FF2B5EF4-FFF2-40B4-BE49-F238E27FC236}">
                <a16:creationId xmlns:a16="http://schemas.microsoft.com/office/drawing/2014/main" id="{CAFB5434-51D4-3742-82A3-D1FAEDF1B70B}"/>
              </a:ext>
            </a:extLst>
          </p:cNvPr>
          <p:cNvSpPr txBox="1">
            <a:spLocks/>
          </p:cNvSpPr>
          <p:nvPr userDrawn="1"/>
        </p:nvSpPr>
        <p:spPr>
          <a:xfrm>
            <a:off x="-2952000" y="16597"/>
            <a:ext cx="2592388" cy="1729778"/>
          </a:xfrm>
          <a:prstGeom prst="rect">
            <a:avLst/>
          </a:prstGeom>
          <a:solidFill>
            <a:srgbClr val="FFEE8D"/>
          </a:solidFill>
        </p:spPr>
        <p:txBody>
          <a:bodyPr lIns="216000" tIns="216000" rIns="216000" bIns="216000">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mn-lt"/>
                <a:ea typeface="+mn-ea"/>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mn-lt"/>
                <a:ea typeface="+mn-ea"/>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700"/>
              </a:spcBef>
            </a:pPr>
            <a:r>
              <a:rPr lang="sv-SE" sz="700" b="0" i="0" noProof="0" dirty="0">
                <a:latin typeface="+mn-lt"/>
                <a:ea typeface="+mn-ea"/>
              </a:rPr>
              <a:t>Textsida</a:t>
            </a:r>
          </a:p>
          <a:p>
            <a:pPr>
              <a:spcBef>
                <a:spcPts val="700"/>
              </a:spcBef>
            </a:pPr>
            <a:r>
              <a:rPr lang="sv-SE" sz="700" b="0" i="0" noProof="0" dirty="0">
                <a:latin typeface="+mn-lt"/>
                <a:ea typeface="+mn-ea"/>
              </a:rPr>
              <a:t>Anpassa huvudtextrutans höjd baserat på rubrikens höjd. Använd stödlinjerna för korrekt placering.</a:t>
            </a:r>
            <a:br>
              <a:rPr lang="sv-SE" sz="700" b="0" i="0" noProof="0" dirty="0">
                <a:latin typeface="+mn-lt"/>
                <a:ea typeface="+mn-ea"/>
              </a:rPr>
            </a:br>
            <a:endParaRPr lang="sv-SE" sz="700" b="0" i="0" noProof="0" dirty="0">
              <a:latin typeface="+mn-lt"/>
              <a:ea typeface="+mn-ea"/>
            </a:endParaRPr>
          </a:p>
          <a:p>
            <a:pPr lvl="1">
              <a:spcBef>
                <a:spcPts val="700"/>
              </a:spcBef>
            </a:pPr>
            <a:r>
              <a:rPr lang="en-GB" sz="700" b="0" i="0" noProof="0" dirty="0">
                <a:latin typeface="+mn-lt"/>
                <a:ea typeface="+mn-ea"/>
              </a:rPr>
              <a:t>Text slide</a:t>
            </a:r>
          </a:p>
          <a:p>
            <a:pPr>
              <a:spcBef>
                <a:spcPts val="700"/>
              </a:spcBef>
            </a:pPr>
            <a:r>
              <a:rPr lang="en-GB" sz="700" b="0" i="0" noProof="0" dirty="0">
                <a:latin typeface="+mn-lt"/>
                <a:ea typeface="+mn-ea"/>
              </a:rPr>
              <a:t>Adjust the height of the main text frame based on the height of the heading. Use the guides to find the correct placement.</a:t>
            </a:r>
          </a:p>
        </p:txBody>
      </p:sp>
    </p:spTree>
    <p:extLst>
      <p:ext uri="{BB962C8B-B14F-4D97-AF65-F5344CB8AC3E}">
        <p14:creationId xmlns:p14="http://schemas.microsoft.com/office/powerpoint/2010/main" val="2512736632"/>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userDrawn="1">
          <p15:clr>
            <a:srgbClr val="FBAE40"/>
          </p15:clr>
        </p15:guide>
        <p15:guide id="4" orient="horz" pos="1429" userDrawn="1">
          <p15:clr>
            <a:srgbClr val="FBAE40"/>
          </p15:clr>
        </p15:guide>
        <p15:guide id="5" pos="3129" userDrawn="1">
          <p15:clr>
            <a:srgbClr val="FBAE40"/>
          </p15:clr>
        </p15:guide>
        <p15:guide id="6" pos="3402"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7CB3BFAF-E6A3-F74F-B35A-845B23DA1EDB}"/>
              </a:ext>
            </a:extLst>
          </p:cNvPr>
          <p:cNvSpPr/>
          <p:nvPr userDrawn="1"/>
        </p:nvSpPr>
        <p:spPr>
          <a:xfrm>
            <a:off x="0" y="0"/>
            <a:ext cx="10367963" cy="5832475"/>
          </a:xfrm>
          <a:custGeom>
            <a:avLst/>
            <a:gdLst>
              <a:gd name="connsiteX0" fmla="*/ 215981 w 10367963"/>
              <a:gd name="connsiteY0" fmla="*/ 216238 h 5832475"/>
              <a:gd name="connsiteX1" fmla="*/ 215981 w 10367963"/>
              <a:gd name="connsiteY1" fmla="*/ 5616238 h 5832475"/>
              <a:gd name="connsiteX2" fmla="*/ 10151981 w 10367963"/>
              <a:gd name="connsiteY2" fmla="*/ 5616238 h 5832475"/>
              <a:gd name="connsiteX3" fmla="*/ 10151981 w 10367963"/>
              <a:gd name="connsiteY3" fmla="*/ 216238 h 5832475"/>
              <a:gd name="connsiteX4" fmla="*/ 0 w 10367963"/>
              <a:gd name="connsiteY4" fmla="*/ 0 h 5832475"/>
              <a:gd name="connsiteX5" fmla="*/ 10367963 w 10367963"/>
              <a:gd name="connsiteY5" fmla="*/ 0 h 5832475"/>
              <a:gd name="connsiteX6" fmla="*/ 10367963 w 10367963"/>
              <a:gd name="connsiteY6" fmla="*/ 5832475 h 5832475"/>
              <a:gd name="connsiteX7" fmla="*/ 0 w 10367963"/>
              <a:gd name="connsiteY7" fmla="*/ 5832475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963" h="5832475">
                <a:moveTo>
                  <a:pt x="215981" y="216238"/>
                </a:moveTo>
                <a:lnTo>
                  <a:pt x="215981" y="5616238"/>
                </a:lnTo>
                <a:lnTo>
                  <a:pt x="10151981" y="5616238"/>
                </a:lnTo>
                <a:lnTo>
                  <a:pt x="10151981" y="216238"/>
                </a:lnTo>
                <a:close/>
                <a:moveTo>
                  <a:pt x="0" y="0"/>
                </a:moveTo>
                <a:lnTo>
                  <a:pt x="10367963" y="0"/>
                </a:lnTo>
                <a:lnTo>
                  <a:pt x="10367963" y="5832475"/>
                </a:lnTo>
                <a:lnTo>
                  <a:pt x="0" y="58324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sv-SE"/>
          </a:p>
        </p:txBody>
      </p:sp>
      <p:sp>
        <p:nvSpPr>
          <p:cNvPr id="2" name="Title Placeholder 1"/>
          <p:cNvSpPr>
            <a:spLocks noGrp="1"/>
          </p:cNvSpPr>
          <p:nvPr>
            <p:ph type="title"/>
          </p:nvPr>
        </p:nvSpPr>
        <p:spPr>
          <a:xfrm>
            <a:off x="1403350" y="971550"/>
            <a:ext cx="7561263" cy="360000"/>
          </a:xfrm>
          <a:prstGeom prst="rect">
            <a:avLst/>
          </a:prstGeom>
        </p:spPr>
        <p:txBody>
          <a:bodyPr vert="horz" lIns="0" tIns="0" rIns="0" bIns="0" rtlCol="0" anchor="t" anchorCtr="0">
            <a:noAutofit/>
          </a:bodyPr>
          <a:lstStyle/>
          <a:p>
            <a:r>
              <a:rPr lang="sv-SE" noProof="0" dirty="0" err="1"/>
              <a:t>Headline</a:t>
            </a:r>
            <a:endParaRPr lang="sv-SE" noProof="0" dirty="0"/>
          </a:p>
        </p:txBody>
      </p:sp>
      <p:sp>
        <p:nvSpPr>
          <p:cNvPr id="3" name="Text Placeholder 2"/>
          <p:cNvSpPr>
            <a:spLocks noGrp="1"/>
          </p:cNvSpPr>
          <p:nvPr>
            <p:ph type="body" idx="1"/>
          </p:nvPr>
        </p:nvSpPr>
        <p:spPr>
          <a:xfrm>
            <a:off x="1404143" y="1800000"/>
            <a:ext cx="7561263" cy="3060000"/>
          </a:xfrm>
          <a:prstGeom prst="rect">
            <a:avLst/>
          </a:prstGeom>
        </p:spPr>
        <p:txBody>
          <a:bodyPr vert="horz" lIns="0" tIns="0" rIns="0" bIns="0" rtlCol="0">
            <a:noAutofit/>
          </a:bodyPr>
          <a:lstStyle/>
          <a:p>
            <a:pPr lvl="0"/>
            <a:r>
              <a:rPr lang="sv-SE" noProof="0" dirty="0"/>
              <a:t>Nivå 1</a:t>
            </a:r>
          </a:p>
          <a:p>
            <a:pPr lvl="1"/>
            <a:r>
              <a:rPr lang="sv-SE" noProof="0" dirty="0"/>
              <a:t>Nivå 2</a:t>
            </a:r>
          </a:p>
          <a:p>
            <a:pPr lvl="2"/>
            <a:r>
              <a:rPr lang="sv-SE" noProof="0" dirty="0"/>
              <a:t>Nivå 3</a:t>
            </a:r>
          </a:p>
          <a:p>
            <a:pPr lvl="3"/>
            <a:r>
              <a:rPr lang="sv-SE" noProof="0" dirty="0"/>
              <a:t>Nivå 4</a:t>
            </a:r>
          </a:p>
          <a:p>
            <a:pPr lvl="4"/>
            <a:r>
              <a:rPr lang="sv-SE" noProof="0" dirty="0"/>
              <a:t>Nivå 5</a:t>
            </a:r>
          </a:p>
        </p:txBody>
      </p:sp>
      <p:sp>
        <p:nvSpPr>
          <p:cNvPr id="4" name="Date Placeholder 3"/>
          <p:cNvSpPr>
            <a:spLocks noGrp="1"/>
          </p:cNvSpPr>
          <p:nvPr>
            <p:ph type="dt" sz="half" idx="2"/>
          </p:nvPr>
        </p:nvSpPr>
        <p:spPr>
          <a:xfrm>
            <a:off x="4319587" y="5400000"/>
            <a:ext cx="865187" cy="216000"/>
          </a:xfrm>
          <a:prstGeom prst="rect">
            <a:avLst/>
          </a:prstGeom>
        </p:spPr>
        <p:txBody>
          <a:bodyPr vert="horz" lIns="0" tIns="0" rIns="0" bIns="0" rtlCol="0" anchor="b" anchorCtr="0"/>
          <a:lstStyle>
            <a:lvl1pPr algn="l">
              <a:defRPr sz="800" b="0" i="0">
                <a:solidFill>
                  <a:srgbClr val="000000"/>
                </a:solidFill>
                <a:latin typeface="Roboto" pitchFamily="2" charset="0"/>
                <a:ea typeface="Roboto" pitchFamily="2" charset="0"/>
                <a:cs typeface="Roboto" pitchFamily="2" charset="0"/>
              </a:defRPr>
            </a:lvl1pPr>
          </a:lstStyle>
          <a:p>
            <a:r>
              <a:rPr lang="sv-SE"/>
              <a:t>2021-12-31</a:t>
            </a:r>
            <a:endParaRPr lang="sv-SE" dirty="0"/>
          </a:p>
        </p:txBody>
      </p:sp>
      <p:sp>
        <p:nvSpPr>
          <p:cNvPr id="5" name="Footer Placeholder 4"/>
          <p:cNvSpPr>
            <a:spLocks noGrp="1"/>
          </p:cNvSpPr>
          <p:nvPr>
            <p:ph type="ftr" sz="quarter" idx="3"/>
          </p:nvPr>
        </p:nvSpPr>
        <p:spPr>
          <a:xfrm>
            <a:off x="863936" y="5400000"/>
            <a:ext cx="3455651" cy="216000"/>
          </a:xfrm>
          <a:prstGeom prst="rect">
            <a:avLst/>
          </a:prstGeom>
        </p:spPr>
        <p:txBody>
          <a:bodyPr vert="horz" lIns="0" tIns="0" rIns="0" bIns="0" rtlCol="0" anchor="b" anchorCtr="0"/>
          <a:lstStyle>
            <a:lvl1pPr algn="l">
              <a:defRPr sz="800" b="0" i="0">
                <a:solidFill>
                  <a:srgbClr val="000000"/>
                </a:solidFill>
                <a:latin typeface="Roboto" pitchFamily="2" charset="0"/>
                <a:ea typeface="Roboto" pitchFamily="2" charset="0"/>
                <a:cs typeface="Roboto" pitchFamily="2" charset="0"/>
              </a:defRPr>
            </a:lvl1pPr>
          </a:lstStyle>
          <a:p>
            <a:r>
              <a:rPr lang="en-US" dirty="0" err="1"/>
              <a:t>Finsam</a:t>
            </a:r>
            <a:r>
              <a:rPr lang="en-US" dirty="0"/>
              <a:t> Malmö</a:t>
            </a:r>
            <a:endParaRPr lang="sv-SE" dirty="0"/>
          </a:p>
        </p:txBody>
      </p:sp>
      <p:sp>
        <p:nvSpPr>
          <p:cNvPr id="6" name="Slide Number Placeholder 5"/>
          <p:cNvSpPr>
            <a:spLocks noGrp="1"/>
          </p:cNvSpPr>
          <p:nvPr>
            <p:ph type="sldNum" sz="quarter" idx="4"/>
          </p:nvPr>
        </p:nvSpPr>
        <p:spPr>
          <a:xfrm>
            <a:off x="216000" y="5400000"/>
            <a:ext cx="647600" cy="216000"/>
          </a:xfrm>
          <a:prstGeom prst="rect">
            <a:avLst/>
          </a:prstGeom>
        </p:spPr>
        <p:txBody>
          <a:bodyPr vert="horz" lIns="0" tIns="0" rIns="0" bIns="0" rtlCol="0" anchor="b" anchorCtr="0"/>
          <a:lstStyle>
            <a:lvl1pPr algn="l">
              <a:defRPr sz="800" b="0" i="0">
                <a:solidFill>
                  <a:srgbClr val="000000"/>
                </a:solidFill>
                <a:latin typeface="Roboto" pitchFamily="2" charset="0"/>
                <a:ea typeface="Roboto" pitchFamily="2" charset="0"/>
                <a:cs typeface="Roboto" pitchFamily="2" charset="0"/>
              </a:defRPr>
            </a:lvl1pPr>
          </a:lstStyle>
          <a:p>
            <a:fld id="{2066355A-084C-D24E-9AD2-7E4FC41EA627}" type="slidenum">
              <a:rPr lang="sv-SE" smtClean="0"/>
              <a:pPr/>
              <a:t>‹#›</a:t>
            </a:fld>
            <a:endParaRPr lang="sv-SE" dirty="0"/>
          </a:p>
        </p:txBody>
      </p:sp>
      <p:pic>
        <p:nvPicPr>
          <p:cNvPr id="8" name="Picture 7">
            <a:extLst>
              <a:ext uri="{FF2B5EF4-FFF2-40B4-BE49-F238E27FC236}">
                <a16:creationId xmlns:a16="http://schemas.microsoft.com/office/drawing/2014/main" id="{202D5BB4-6243-AB43-8377-62AE9A5C7858}"/>
              </a:ext>
            </a:extLst>
          </p:cNvPr>
          <p:cNvPicPr>
            <a:picLocks/>
          </p:cNvPicPr>
          <p:nvPr userDrawn="1"/>
        </p:nvPicPr>
        <p:blipFill>
          <a:blip r:embed="rId75"/>
          <a:stretch>
            <a:fillRect/>
          </a:stretch>
        </p:blipFill>
        <p:spPr>
          <a:xfrm>
            <a:off x="0" y="-360000"/>
            <a:ext cx="10368000" cy="360000"/>
          </a:xfrm>
          <a:prstGeom prst="rect">
            <a:avLst/>
          </a:prstGeom>
        </p:spPr>
      </p:pic>
      <p:pic>
        <p:nvPicPr>
          <p:cNvPr id="17" name="Picture 16">
            <a:extLst>
              <a:ext uri="{FF2B5EF4-FFF2-40B4-BE49-F238E27FC236}">
                <a16:creationId xmlns:a16="http://schemas.microsoft.com/office/drawing/2014/main" id="{BA398CB1-A590-2242-93E4-A5A30307C455}"/>
              </a:ext>
            </a:extLst>
          </p:cNvPr>
          <p:cNvPicPr>
            <a:picLocks/>
          </p:cNvPicPr>
          <p:nvPr userDrawn="1"/>
        </p:nvPicPr>
        <p:blipFill>
          <a:blip r:embed="rId76"/>
          <a:stretch>
            <a:fillRect/>
          </a:stretch>
        </p:blipFill>
        <p:spPr>
          <a:xfrm>
            <a:off x="-357882" y="1593"/>
            <a:ext cx="360000" cy="5832000"/>
          </a:xfrm>
          <a:prstGeom prst="rect">
            <a:avLst/>
          </a:prstGeom>
        </p:spPr>
      </p:pic>
      <p:pic>
        <p:nvPicPr>
          <p:cNvPr id="18" name="Picture 17">
            <a:extLst>
              <a:ext uri="{FF2B5EF4-FFF2-40B4-BE49-F238E27FC236}">
                <a16:creationId xmlns:a16="http://schemas.microsoft.com/office/drawing/2014/main" id="{3B1E7DAD-34CE-924B-B686-2C241696AF19}"/>
              </a:ext>
            </a:extLst>
          </p:cNvPr>
          <p:cNvPicPr>
            <a:picLocks/>
          </p:cNvPicPr>
          <p:nvPr userDrawn="1"/>
        </p:nvPicPr>
        <p:blipFill>
          <a:blip r:embed="rId76"/>
          <a:stretch>
            <a:fillRect/>
          </a:stretch>
        </p:blipFill>
        <p:spPr>
          <a:xfrm flipH="1">
            <a:off x="10370118" y="1593"/>
            <a:ext cx="360000" cy="5832000"/>
          </a:xfrm>
          <a:prstGeom prst="rect">
            <a:avLst/>
          </a:prstGeom>
        </p:spPr>
      </p:pic>
      <p:pic>
        <p:nvPicPr>
          <p:cNvPr id="12" name="Picture 11">
            <a:extLst>
              <a:ext uri="{FF2B5EF4-FFF2-40B4-BE49-F238E27FC236}">
                <a16:creationId xmlns:a16="http://schemas.microsoft.com/office/drawing/2014/main" id="{3C8C0F28-4DE8-EF48-AE1E-CE79AD66C96D}"/>
              </a:ext>
            </a:extLst>
          </p:cNvPr>
          <p:cNvPicPr>
            <a:picLocks/>
          </p:cNvPicPr>
          <p:nvPr userDrawn="1"/>
        </p:nvPicPr>
        <p:blipFill>
          <a:blip r:embed="rId75"/>
          <a:stretch>
            <a:fillRect/>
          </a:stretch>
        </p:blipFill>
        <p:spPr>
          <a:xfrm flipV="1">
            <a:off x="0" y="5833593"/>
            <a:ext cx="10368000" cy="3600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6" r:id="rId1"/>
    <p:sldLayoutId id="2147493502" r:id="rId2"/>
    <p:sldLayoutId id="2147493480" r:id="rId3"/>
    <p:sldLayoutId id="2147493503" r:id="rId4"/>
    <p:sldLayoutId id="2147493589" r:id="rId5"/>
    <p:sldLayoutId id="2147493590" r:id="rId6"/>
    <p:sldLayoutId id="2147493501" r:id="rId7"/>
    <p:sldLayoutId id="2147493515" r:id="rId8"/>
    <p:sldLayoutId id="2147493526" r:id="rId9"/>
    <p:sldLayoutId id="2147493525" r:id="rId10"/>
    <p:sldLayoutId id="2147493527" r:id="rId11"/>
    <p:sldLayoutId id="2147493541" r:id="rId12"/>
    <p:sldLayoutId id="2147493542" r:id="rId13"/>
    <p:sldLayoutId id="2147493519" r:id="rId14"/>
    <p:sldLayoutId id="2147493520" r:id="rId15"/>
    <p:sldLayoutId id="2147493516" r:id="rId16"/>
    <p:sldLayoutId id="2147493509" r:id="rId17"/>
    <p:sldLayoutId id="2147493538" r:id="rId18"/>
    <p:sldLayoutId id="2147493505" r:id="rId19"/>
    <p:sldLayoutId id="2147493510" r:id="rId20"/>
    <p:sldLayoutId id="2147493533" r:id="rId21"/>
    <p:sldLayoutId id="2147493532" r:id="rId22"/>
    <p:sldLayoutId id="2147493534" r:id="rId23"/>
    <p:sldLayoutId id="2147493539" r:id="rId24"/>
    <p:sldLayoutId id="2147493506" r:id="rId25"/>
    <p:sldLayoutId id="2147493511" r:id="rId26"/>
    <p:sldLayoutId id="2147493535" r:id="rId27"/>
    <p:sldLayoutId id="2147493536" r:id="rId28"/>
    <p:sldLayoutId id="2147493537" r:id="rId29"/>
    <p:sldLayoutId id="2147493507" r:id="rId30"/>
    <p:sldLayoutId id="2147493512" r:id="rId31"/>
    <p:sldLayoutId id="2147493508" r:id="rId32"/>
    <p:sldLayoutId id="2147493513" r:id="rId33"/>
    <p:sldLayoutId id="2147493517" r:id="rId34"/>
    <p:sldLayoutId id="2147493518" r:id="rId35"/>
    <p:sldLayoutId id="2147493514" r:id="rId36"/>
    <p:sldLayoutId id="2147493557" r:id="rId37"/>
    <p:sldLayoutId id="2147493523" r:id="rId38"/>
    <p:sldLayoutId id="2147493521" r:id="rId39"/>
    <p:sldLayoutId id="2147493522" r:id="rId40"/>
    <p:sldLayoutId id="2147493591" r:id="rId41"/>
    <p:sldLayoutId id="2147493592" r:id="rId42"/>
    <p:sldLayoutId id="2147493529" r:id="rId43"/>
    <p:sldLayoutId id="2147493540" r:id="rId44"/>
    <p:sldLayoutId id="2147493531" r:id="rId45"/>
    <p:sldLayoutId id="2147493530" r:id="rId46"/>
    <p:sldLayoutId id="2147493586" r:id="rId47"/>
    <p:sldLayoutId id="2147493524" r:id="rId48"/>
    <p:sldLayoutId id="2147493528" r:id="rId49"/>
    <p:sldLayoutId id="2147493571" r:id="rId50"/>
    <p:sldLayoutId id="2147493572" r:id="rId51"/>
    <p:sldLayoutId id="2147493570" r:id="rId52"/>
    <p:sldLayoutId id="2147493573" r:id="rId53"/>
    <p:sldLayoutId id="2147493577" r:id="rId54"/>
    <p:sldLayoutId id="2147493575" r:id="rId55"/>
    <p:sldLayoutId id="2147493581" r:id="rId56"/>
    <p:sldLayoutId id="2147493580" r:id="rId57"/>
    <p:sldLayoutId id="2147493587" r:id="rId58"/>
    <p:sldLayoutId id="2147493588" r:id="rId59"/>
    <p:sldLayoutId id="2147493569" r:id="rId60"/>
    <p:sldLayoutId id="2147493574" r:id="rId61"/>
    <p:sldLayoutId id="2147493578" r:id="rId62"/>
    <p:sldLayoutId id="2147493579" r:id="rId63"/>
    <p:sldLayoutId id="2147493584" r:id="rId64"/>
    <p:sldLayoutId id="2147493585" r:id="rId65"/>
    <p:sldLayoutId id="2147493582" r:id="rId66"/>
    <p:sldLayoutId id="2147493566" r:id="rId67"/>
    <p:sldLayoutId id="2147493568" r:id="rId68"/>
    <p:sldLayoutId id="2147493567" r:id="rId69"/>
    <p:sldLayoutId id="2147493583" r:id="rId70"/>
    <p:sldLayoutId id="2147493593" r:id="rId71"/>
    <p:sldLayoutId id="2147493594" r:id="rId72"/>
    <p:sldLayoutId id="2147493595" r:id="rId73"/>
  </p:sldLayoutIdLst>
  <p:hf sldNum="0" hdr="0" ftr="0" dt="0"/>
  <p:txStyles>
    <p:titleStyle>
      <a:lvl1pPr algn="l" defTabSz="518419" rtl="0" eaLnBrk="1" latinLnBrk="0" hangingPunct="1">
        <a:lnSpc>
          <a:spcPct val="85000"/>
        </a:lnSpc>
        <a:spcBef>
          <a:spcPct val="0"/>
        </a:spcBef>
        <a:buNone/>
        <a:defRPr sz="3600" b="0" kern="1200">
          <a:solidFill>
            <a:schemeClr val="tx1"/>
          </a:solidFill>
          <a:latin typeface="+mj-lt"/>
          <a:ea typeface="+mj-ea"/>
          <a:cs typeface="+mj-cs"/>
        </a:defRPr>
      </a:lvl1pPr>
    </p:titleStyle>
    <p:bodyStyle>
      <a:lvl1pPr marL="216000" indent="-216000" algn="l" defTabSz="518419" rtl="0" eaLnBrk="1" latinLnBrk="0" hangingPunct="1">
        <a:lnSpc>
          <a:spcPct val="120000"/>
        </a:lnSpc>
        <a:spcBef>
          <a:spcPts val="1000"/>
        </a:spcBef>
        <a:buFont typeface="Arial"/>
        <a:buChar char="•"/>
        <a:defRPr sz="1600" kern="1200">
          <a:solidFill>
            <a:schemeClr val="tx1"/>
          </a:solidFill>
          <a:latin typeface="+mn-lt"/>
          <a:ea typeface="+mn-ea"/>
          <a:cs typeface="+mn-cs"/>
        </a:defRPr>
      </a:lvl1pPr>
      <a:lvl2pPr marL="504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2pPr>
      <a:lvl3pPr marL="792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3pPr>
      <a:lvl4pPr marL="1080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4pPr>
      <a:lvl5pPr marL="1368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p:bodyStyle>
    <p:otherStyle>
      <a:defPPr>
        <a:defRPr lang="en-US"/>
      </a:defPPr>
      <a:lvl1pPr marL="0" algn="l" defTabSz="518419" rtl="0" eaLnBrk="1" latinLnBrk="0" hangingPunct="1">
        <a:defRPr sz="2041" kern="1200">
          <a:solidFill>
            <a:schemeClr val="tx1"/>
          </a:solidFill>
          <a:latin typeface="+mn-lt"/>
          <a:ea typeface="+mn-ea"/>
          <a:cs typeface="+mn-cs"/>
        </a:defRPr>
      </a:lvl1pPr>
      <a:lvl2pPr marL="518419" algn="l" defTabSz="518419" rtl="0" eaLnBrk="1" latinLnBrk="0" hangingPunct="1">
        <a:defRPr sz="2041" kern="1200">
          <a:solidFill>
            <a:schemeClr val="tx1"/>
          </a:solidFill>
          <a:latin typeface="+mn-lt"/>
          <a:ea typeface="+mn-ea"/>
          <a:cs typeface="+mn-cs"/>
        </a:defRPr>
      </a:lvl2pPr>
      <a:lvl3pPr marL="1036838" algn="l" defTabSz="518419" rtl="0" eaLnBrk="1" latinLnBrk="0" hangingPunct="1">
        <a:defRPr sz="2041" kern="1200">
          <a:solidFill>
            <a:schemeClr val="tx1"/>
          </a:solidFill>
          <a:latin typeface="+mn-lt"/>
          <a:ea typeface="+mn-ea"/>
          <a:cs typeface="+mn-cs"/>
        </a:defRPr>
      </a:lvl3pPr>
      <a:lvl4pPr marL="1555257" algn="l" defTabSz="518419" rtl="0" eaLnBrk="1" latinLnBrk="0" hangingPunct="1">
        <a:defRPr sz="2041" kern="1200">
          <a:solidFill>
            <a:schemeClr val="tx1"/>
          </a:solidFill>
          <a:latin typeface="+mn-lt"/>
          <a:ea typeface="+mn-ea"/>
          <a:cs typeface="+mn-cs"/>
        </a:defRPr>
      </a:lvl4pPr>
      <a:lvl5pPr marL="2073676" algn="l" defTabSz="518419" rtl="0" eaLnBrk="1" latinLnBrk="0" hangingPunct="1">
        <a:defRPr sz="2041" kern="1200">
          <a:solidFill>
            <a:schemeClr val="tx1"/>
          </a:solidFill>
          <a:latin typeface="+mn-lt"/>
          <a:ea typeface="+mn-ea"/>
          <a:cs typeface="+mn-cs"/>
        </a:defRPr>
      </a:lvl5pPr>
      <a:lvl6pPr marL="2592095" algn="l" defTabSz="518419" rtl="0" eaLnBrk="1" latinLnBrk="0" hangingPunct="1">
        <a:defRPr sz="2041" kern="1200">
          <a:solidFill>
            <a:schemeClr val="tx1"/>
          </a:solidFill>
          <a:latin typeface="+mn-lt"/>
          <a:ea typeface="+mn-ea"/>
          <a:cs typeface="+mn-cs"/>
        </a:defRPr>
      </a:lvl6pPr>
      <a:lvl7pPr marL="3110514" algn="l" defTabSz="518419" rtl="0" eaLnBrk="1" latinLnBrk="0" hangingPunct="1">
        <a:defRPr sz="2041" kern="1200">
          <a:solidFill>
            <a:schemeClr val="tx1"/>
          </a:solidFill>
          <a:latin typeface="+mn-lt"/>
          <a:ea typeface="+mn-ea"/>
          <a:cs typeface="+mn-cs"/>
        </a:defRPr>
      </a:lvl7pPr>
      <a:lvl8pPr marL="3628934" algn="l" defTabSz="518419" rtl="0" eaLnBrk="1" latinLnBrk="0" hangingPunct="1">
        <a:defRPr sz="2041" kern="1200">
          <a:solidFill>
            <a:schemeClr val="tx1"/>
          </a:solidFill>
          <a:latin typeface="+mn-lt"/>
          <a:ea typeface="+mn-ea"/>
          <a:cs typeface="+mn-cs"/>
        </a:defRPr>
      </a:lvl8pPr>
      <a:lvl9pPr marL="4147353" algn="l" defTabSz="518419"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062" userDrawn="1">
          <p15:clr>
            <a:srgbClr val="F26B43"/>
          </p15:clr>
        </p15:guide>
        <p15:guide id="7" orient="horz" pos="3538" userDrawn="1">
          <p15:clr>
            <a:srgbClr val="F26B43"/>
          </p15:clr>
        </p15:guide>
        <p15:guide id="9" pos="6395" userDrawn="1">
          <p15:clr>
            <a:srgbClr val="F26B43"/>
          </p15:clr>
        </p15:guide>
        <p15:guide id="10" pos="136" userDrawn="1">
          <p15:clr>
            <a:srgbClr val="F26B43"/>
          </p15:clr>
        </p15:guide>
        <p15:guide id="11" orient="horz" pos="612" userDrawn="1">
          <p15:clr>
            <a:srgbClr val="F26B43"/>
          </p15:clr>
        </p15:guide>
        <p15:guide id="12" pos="3266" userDrawn="1">
          <p15:clr>
            <a:srgbClr val="F26B43"/>
          </p15:clr>
        </p15:guide>
        <p15:guide id="13" orient="horz" pos="136" userDrawn="1">
          <p15:clr>
            <a:srgbClr val="F26B43"/>
          </p15:clr>
        </p15:guide>
        <p15:guide id="14" orient="horz" pos="408" userDrawn="1">
          <p15:clr>
            <a:srgbClr val="F26B43"/>
          </p15:clr>
        </p15:guide>
        <p15:guide id="15" orient="horz" pos="3266" userDrawn="1">
          <p15:clr>
            <a:srgbClr val="F26B43"/>
          </p15:clr>
        </p15:guide>
        <p15:guide id="16" pos="408" userDrawn="1">
          <p15:clr>
            <a:srgbClr val="F26B43"/>
          </p15:clr>
        </p15:guide>
        <p15:guide id="17" pos="61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2987EFB-198B-DB48-8713-B8BDABEDF6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6140" b="36452"/>
          <a:stretch/>
        </p:blipFill>
        <p:spPr>
          <a:xfrm>
            <a:off x="215900" y="215900"/>
            <a:ext cx="9936163" cy="4645025"/>
          </a:xfrm>
          <a:prstGeom prst="rect">
            <a:avLst/>
          </a:prstGeom>
        </p:spPr>
      </p:pic>
      <p:sp>
        <p:nvSpPr>
          <p:cNvPr id="2" name="Text Placeholder 1">
            <a:extLst>
              <a:ext uri="{FF2B5EF4-FFF2-40B4-BE49-F238E27FC236}">
                <a16:creationId xmlns:a16="http://schemas.microsoft.com/office/drawing/2014/main" id="{F8086742-E970-994D-9A5B-0A4E953F786F}"/>
              </a:ext>
            </a:extLst>
          </p:cNvPr>
          <p:cNvSpPr>
            <a:spLocks noGrp="1"/>
          </p:cNvSpPr>
          <p:nvPr>
            <p:ph type="body" sz="quarter" idx="4294967295"/>
          </p:nvPr>
        </p:nvSpPr>
        <p:spPr>
          <a:xfrm>
            <a:off x="863600" y="991378"/>
            <a:ext cx="5291138" cy="3295650"/>
          </a:xfrm>
        </p:spPr>
        <p:txBody>
          <a:bodyPr anchor="b"/>
          <a:lstStyle/>
          <a:p>
            <a:pPr marL="288000" lvl="1" indent="0">
              <a:lnSpc>
                <a:spcPct val="75000"/>
              </a:lnSpc>
              <a:buNone/>
            </a:pPr>
            <a:r>
              <a:rPr lang="sv-SE" sz="5200" dirty="0">
                <a:solidFill>
                  <a:schemeClr val="bg1"/>
                </a:solidFill>
                <a:latin typeface="+mj-lt"/>
              </a:rPr>
              <a:t>EN DIREKTLINJE MELLAN OLIKA VÄRLDAR</a:t>
            </a:r>
          </a:p>
          <a:p>
            <a:pPr marL="288000" lvl="1" indent="0">
              <a:lnSpc>
                <a:spcPct val="100000"/>
              </a:lnSpc>
              <a:spcBef>
                <a:spcPts val="0"/>
              </a:spcBef>
              <a:buNone/>
            </a:pPr>
            <a:r>
              <a:rPr lang="sv-SE" sz="1400" dirty="0">
                <a:solidFill>
                  <a:schemeClr val="bg1"/>
                </a:solidFill>
                <a:latin typeface="Franklin Gothic Medium Cond" panose="020B0606030402020204" pitchFamily="34" charset="0"/>
              </a:rPr>
              <a:t>OM SAMARBETET MELLAN FÖRSÄKRINGSKASSAN OCH TRE</a:t>
            </a:r>
            <a:br>
              <a:rPr lang="sv-SE" sz="1400" dirty="0">
                <a:solidFill>
                  <a:schemeClr val="bg1"/>
                </a:solidFill>
                <a:latin typeface="Franklin Gothic Medium Cond" panose="020B0606030402020204" pitchFamily="34" charset="0"/>
              </a:rPr>
            </a:br>
            <a:r>
              <a:rPr lang="sv-SE" sz="1400" dirty="0">
                <a:solidFill>
                  <a:schemeClr val="bg1"/>
                </a:solidFill>
                <a:latin typeface="Franklin Gothic Medium Cond" panose="020B0606030402020204" pitchFamily="34" charset="0"/>
              </a:rPr>
              <a:t>PSYKIATRISKA MOTTAGNINGAR I MALMÖ OCH TRELLEBORG.</a:t>
            </a:r>
            <a:endParaRPr lang="sv-SE" sz="5200" dirty="0">
              <a:solidFill>
                <a:schemeClr val="bg1"/>
              </a:solidFill>
              <a:latin typeface="Franklin Gothic Medium Cond" panose="020B0606030402020204" pitchFamily="34" charset="0"/>
            </a:endParaRPr>
          </a:p>
        </p:txBody>
      </p:sp>
      <p:pic>
        <p:nvPicPr>
          <p:cNvPr id="8" name="Bildobjekt 7">
            <a:extLst>
              <a:ext uri="{FF2B5EF4-FFF2-40B4-BE49-F238E27FC236}">
                <a16:creationId xmlns:a16="http://schemas.microsoft.com/office/drawing/2014/main" id="{172F177E-D676-CC40-BCBC-D380CC8EB6E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7229" y="5250092"/>
            <a:ext cx="1792064" cy="274767"/>
          </a:xfrm>
          <a:prstGeom prst="rect">
            <a:avLst/>
          </a:prstGeom>
        </p:spPr>
      </p:pic>
      <p:pic>
        <p:nvPicPr>
          <p:cNvPr id="12" name="Bild 11">
            <a:extLst>
              <a:ext uri="{FF2B5EF4-FFF2-40B4-BE49-F238E27FC236}">
                <a16:creationId xmlns:a16="http://schemas.microsoft.com/office/drawing/2014/main" id="{56C26C9A-4E94-334B-A35B-32A59DD2E4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7932" y="5134028"/>
            <a:ext cx="513185" cy="482547"/>
          </a:xfrm>
          <a:prstGeom prst="rect">
            <a:avLst/>
          </a:prstGeom>
        </p:spPr>
      </p:pic>
      <p:sp>
        <p:nvSpPr>
          <p:cNvPr id="13" name="Rektangel 12">
            <a:extLst>
              <a:ext uri="{FF2B5EF4-FFF2-40B4-BE49-F238E27FC236}">
                <a16:creationId xmlns:a16="http://schemas.microsoft.com/office/drawing/2014/main" id="{1564A350-A454-0B4E-B372-0F9DAB363E0D}"/>
              </a:ext>
            </a:extLst>
          </p:cNvPr>
          <p:cNvSpPr/>
          <p:nvPr/>
        </p:nvSpPr>
        <p:spPr>
          <a:xfrm>
            <a:off x="787659" y="5279316"/>
            <a:ext cx="1390124" cy="246221"/>
          </a:xfrm>
          <a:prstGeom prst="rect">
            <a:avLst/>
          </a:prstGeom>
        </p:spPr>
        <p:txBody>
          <a:bodyPr wrap="none">
            <a:spAutoFit/>
          </a:bodyPr>
          <a:lstStyle/>
          <a:p>
            <a:r>
              <a:rPr lang="sv-SE" sz="1000" dirty="0">
                <a:latin typeface="Franklin Gothic Medium Cond" panose="020B0606030402020204" pitchFamily="34" charset="0"/>
              </a:rPr>
              <a:t>SAMARBETSPARTNERNA:</a:t>
            </a:r>
            <a:endParaRPr lang="sv-SE" dirty="0"/>
          </a:p>
        </p:txBody>
      </p:sp>
      <p:sp>
        <p:nvSpPr>
          <p:cNvPr id="14" name="Rektangel 13">
            <a:extLst>
              <a:ext uri="{FF2B5EF4-FFF2-40B4-BE49-F238E27FC236}">
                <a16:creationId xmlns:a16="http://schemas.microsoft.com/office/drawing/2014/main" id="{6C2EE953-E8E6-B446-99C4-E8A226F7344F}"/>
              </a:ext>
            </a:extLst>
          </p:cNvPr>
          <p:cNvSpPr/>
          <p:nvPr/>
        </p:nvSpPr>
        <p:spPr>
          <a:xfrm>
            <a:off x="7126255" y="5216465"/>
            <a:ext cx="1015021" cy="400110"/>
          </a:xfrm>
          <a:prstGeom prst="rect">
            <a:avLst/>
          </a:prstGeom>
        </p:spPr>
        <p:txBody>
          <a:bodyPr wrap="none">
            <a:spAutoFit/>
          </a:bodyPr>
          <a:lstStyle/>
          <a:p>
            <a:r>
              <a:rPr lang="sv-SE" sz="1000" dirty="0">
                <a:latin typeface="Franklin Gothic Medium Cond" panose="020B0606030402020204" pitchFamily="34" charset="0"/>
              </a:rPr>
              <a:t>DIALOGPARTNER </a:t>
            </a:r>
            <a:br>
              <a:rPr lang="sv-SE" sz="1000" dirty="0">
                <a:latin typeface="Franklin Gothic Medium Cond" panose="020B0606030402020204" pitchFamily="34" charset="0"/>
              </a:rPr>
            </a:br>
            <a:r>
              <a:rPr lang="sv-SE" sz="1000" dirty="0">
                <a:latin typeface="Franklin Gothic Medium Cond" panose="020B0606030402020204" pitchFamily="34" charset="0"/>
              </a:rPr>
              <a:t>OCH FINANSIÄR:</a:t>
            </a:r>
            <a:endParaRPr lang="sv-SE" dirty="0"/>
          </a:p>
        </p:txBody>
      </p:sp>
      <p:pic>
        <p:nvPicPr>
          <p:cNvPr id="16" name="Bildobjekt 15">
            <a:extLst>
              <a:ext uri="{FF2B5EF4-FFF2-40B4-BE49-F238E27FC236}">
                <a16:creationId xmlns:a16="http://schemas.microsoft.com/office/drawing/2014/main" id="{9CCC0414-23C5-934F-9C1E-CA20F22BEB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15723" y="4860925"/>
            <a:ext cx="988640" cy="988640"/>
          </a:xfrm>
          <a:prstGeom prst="rect">
            <a:avLst/>
          </a:prstGeom>
        </p:spPr>
      </p:pic>
      <p:cxnSp>
        <p:nvCxnSpPr>
          <p:cNvPr id="4" name="Rak 3">
            <a:extLst>
              <a:ext uri="{FF2B5EF4-FFF2-40B4-BE49-F238E27FC236}">
                <a16:creationId xmlns:a16="http://schemas.microsoft.com/office/drawing/2014/main" id="{1E991CF9-60CF-4B45-8A94-C03C67B7A010}"/>
              </a:ext>
            </a:extLst>
          </p:cNvPr>
          <p:cNvCxnSpPr>
            <a:cxnSpLocks/>
          </p:cNvCxnSpPr>
          <p:nvPr/>
        </p:nvCxnSpPr>
        <p:spPr>
          <a:xfrm>
            <a:off x="6040891" y="5184775"/>
            <a:ext cx="0" cy="431800"/>
          </a:xfrm>
          <a:prstGeom prst="line">
            <a:avLst/>
          </a:prstGeom>
          <a:ln w="6350">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274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03C6D0A-1397-F142-861A-792214892D89}"/>
              </a:ext>
            </a:extLst>
          </p:cNvPr>
          <p:cNvSpPr/>
          <p:nvPr/>
        </p:nvSpPr>
        <p:spPr>
          <a:xfrm>
            <a:off x="863600" y="0"/>
            <a:ext cx="9504363" cy="518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1" name="Platshållare för bild 10">
            <a:extLst>
              <a:ext uri="{FF2B5EF4-FFF2-40B4-BE49-F238E27FC236}">
                <a16:creationId xmlns:a16="http://schemas.microsoft.com/office/drawing/2014/main" id="{84143604-2261-0C40-BCCC-784DF1E0DF09}"/>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18419" r="14879"/>
          <a:stretch/>
        </p:blipFill>
        <p:spPr>
          <a:xfrm>
            <a:off x="215900" y="647699"/>
            <a:ext cx="4968776" cy="4968875"/>
          </a:xfrm>
        </p:spPr>
      </p:pic>
      <p:sp>
        <p:nvSpPr>
          <p:cNvPr id="3" name="Rubrik 2">
            <a:extLst>
              <a:ext uri="{FF2B5EF4-FFF2-40B4-BE49-F238E27FC236}">
                <a16:creationId xmlns:a16="http://schemas.microsoft.com/office/drawing/2014/main" id="{8CD3183A-764E-DB44-8431-A21F5FCAB275}"/>
              </a:ext>
            </a:extLst>
          </p:cNvPr>
          <p:cNvSpPr>
            <a:spLocks noGrp="1"/>
          </p:cNvSpPr>
          <p:nvPr>
            <p:ph type="title"/>
          </p:nvPr>
        </p:nvSpPr>
        <p:spPr/>
        <p:txBody>
          <a:bodyPr/>
          <a:lstStyle/>
          <a:p>
            <a:r>
              <a:rPr lang="sv-SE" sz="3200" dirty="0">
                <a:solidFill>
                  <a:schemeClr val="bg1"/>
                </a:solidFill>
                <a:latin typeface="+mj-lt"/>
              </a:rPr>
              <a:t>TVÅ VÄRLDAR – EN </a:t>
            </a:r>
            <a:br>
              <a:rPr lang="sv-SE" sz="3200" dirty="0">
                <a:solidFill>
                  <a:schemeClr val="bg1"/>
                </a:solidFill>
                <a:latin typeface="+mj-lt"/>
              </a:rPr>
            </a:br>
            <a:r>
              <a:rPr lang="sv-SE" sz="3200" dirty="0">
                <a:solidFill>
                  <a:schemeClr val="bg1"/>
                </a:solidFill>
                <a:latin typeface="+mj-lt"/>
              </a:rPr>
              <a:t>GEMENSAM VARDAG</a:t>
            </a:r>
          </a:p>
        </p:txBody>
      </p:sp>
      <p:sp>
        <p:nvSpPr>
          <p:cNvPr id="4" name="Platshållare för text 3">
            <a:extLst>
              <a:ext uri="{FF2B5EF4-FFF2-40B4-BE49-F238E27FC236}">
                <a16:creationId xmlns:a16="http://schemas.microsoft.com/office/drawing/2014/main" id="{C048920A-6219-7B47-A86A-7DDE6258971E}"/>
              </a:ext>
            </a:extLst>
          </p:cNvPr>
          <p:cNvSpPr>
            <a:spLocks noGrp="1"/>
          </p:cNvSpPr>
          <p:nvPr>
            <p:ph type="body" sz="quarter" idx="16"/>
          </p:nvPr>
        </p:nvSpPr>
        <p:spPr/>
        <p:txBody>
          <a:bodyPr/>
          <a:lstStyle/>
          <a:p>
            <a:r>
              <a:rPr lang="sv-SE" sz="1600" dirty="0">
                <a:solidFill>
                  <a:schemeClr val="bg1"/>
                </a:solidFill>
                <a:latin typeface="+mn-lt"/>
                <a:cs typeface="+mn-lt"/>
              </a:rPr>
              <a:t>Tre heltidsanställda rehabiliterings-koordinatorer (REKO), en per psykiatrisk mottagning</a:t>
            </a:r>
          </a:p>
          <a:p>
            <a:r>
              <a:rPr lang="sv-SE" sz="1600" dirty="0">
                <a:solidFill>
                  <a:schemeClr val="bg1"/>
                </a:solidFill>
                <a:latin typeface="+mn-lt"/>
                <a:cs typeface="+mn-lt"/>
              </a:rPr>
              <a:t>Tre kontaktpersoner hos Försäkringskassan, två med fokus på sjukpenning och en med fokus på aktivitetsersättning</a:t>
            </a:r>
          </a:p>
          <a:p>
            <a:r>
              <a:rPr lang="sv-SE" sz="1600" dirty="0">
                <a:solidFill>
                  <a:schemeClr val="bg1"/>
                </a:solidFill>
                <a:latin typeface="+mn-lt"/>
                <a:cs typeface="+mn-lt"/>
              </a:rPr>
              <a:t>En kommunikationsväg som för parterna närmare varandra</a:t>
            </a:r>
          </a:p>
          <a:p>
            <a:pPr marL="0" indent="0">
              <a:buNone/>
            </a:pPr>
            <a:endParaRPr lang="sv-SE" sz="1600" dirty="0">
              <a:solidFill>
                <a:schemeClr val="bg1"/>
              </a:solidFill>
              <a:latin typeface="+mn-lt"/>
              <a:cs typeface="+mn-lt"/>
            </a:endParaRPr>
          </a:p>
        </p:txBody>
      </p:sp>
    </p:spTree>
    <p:extLst>
      <p:ext uri="{BB962C8B-B14F-4D97-AF65-F5344CB8AC3E}">
        <p14:creationId xmlns:p14="http://schemas.microsoft.com/office/powerpoint/2010/main" val="73398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247053D-08E7-1347-99EB-D89DB1A084DB}"/>
              </a:ext>
            </a:extLst>
          </p:cNvPr>
          <p:cNvSpPr>
            <a:spLocks noGrp="1"/>
          </p:cNvSpPr>
          <p:nvPr>
            <p:ph type="body" sz="quarter" idx="10"/>
          </p:nvPr>
        </p:nvSpPr>
        <p:spPr>
          <a:xfrm>
            <a:off x="1403351" y="971550"/>
            <a:ext cx="7105650" cy="3889376"/>
          </a:xfrm>
        </p:spPr>
        <p:txBody>
          <a:bodyPr/>
          <a:lstStyle/>
          <a:p>
            <a:pPr algn="l"/>
            <a:r>
              <a:rPr lang="sv-SE" sz="3200" dirty="0">
                <a:latin typeface="+mj-lt"/>
              </a:rPr>
              <a:t>”JAG FÅR SVAR PÅ FRÅGOR DIREKT, OFTA INOM BARA EN HALVTIMME. SÅNT SOM TIDIGARE KUNDE TA FLERA DAGAR.”</a:t>
            </a:r>
          </a:p>
          <a:p>
            <a:pPr algn="l"/>
            <a:endParaRPr lang="sv-SE" sz="3200" dirty="0">
              <a:latin typeface="+mj-lt"/>
            </a:endParaRPr>
          </a:p>
          <a:p>
            <a:pPr algn="l"/>
            <a:r>
              <a:rPr lang="sv-SE" sz="1600" dirty="0">
                <a:latin typeface="+mn-lt"/>
                <a:cs typeface="+mn-lt"/>
              </a:rPr>
              <a:t>Amanda, REKO</a:t>
            </a:r>
          </a:p>
        </p:txBody>
      </p:sp>
    </p:spTree>
    <p:extLst>
      <p:ext uri="{BB962C8B-B14F-4D97-AF65-F5344CB8AC3E}">
        <p14:creationId xmlns:p14="http://schemas.microsoft.com/office/powerpoint/2010/main" val="90427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5EE6D91-4405-D94E-A22A-AF18CEFA7AC3}"/>
              </a:ext>
            </a:extLst>
          </p:cNvPr>
          <p:cNvSpPr>
            <a:spLocks noGrp="1"/>
          </p:cNvSpPr>
          <p:nvPr>
            <p:ph type="body" sz="quarter" idx="18"/>
          </p:nvPr>
        </p:nvSpPr>
        <p:spPr>
          <a:xfrm>
            <a:off x="6048375" y="971549"/>
            <a:ext cx="3671888" cy="648001"/>
          </a:xfrm>
        </p:spPr>
        <p:txBody>
          <a:bodyPr/>
          <a:lstStyle/>
          <a:p>
            <a:r>
              <a:rPr lang="sv-SE" sz="3200" dirty="0">
                <a:solidFill>
                  <a:schemeClr val="bg1"/>
                </a:solidFill>
                <a:latin typeface="+mj-lt"/>
              </a:rPr>
              <a:t>TRE VANLIGA EXEMPEL PÅ SAMARBETET</a:t>
            </a:r>
          </a:p>
        </p:txBody>
      </p:sp>
      <p:sp>
        <p:nvSpPr>
          <p:cNvPr id="5" name="Platshållare för text 4">
            <a:extLst>
              <a:ext uri="{FF2B5EF4-FFF2-40B4-BE49-F238E27FC236}">
                <a16:creationId xmlns:a16="http://schemas.microsoft.com/office/drawing/2014/main" id="{571EC39C-F0DE-A448-8EFC-2916CBAE8AF7}"/>
              </a:ext>
            </a:extLst>
          </p:cNvPr>
          <p:cNvSpPr>
            <a:spLocks noGrp="1"/>
          </p:cNvSpPr>
          <p:nvPr>
            <p:ph type="body" sz="quarter" idx="19"/>
          </p:nvPr>
        </p:nvSpPr>
        <p:spPr>
          <a:xfrm>
            <a:off x="6048375" y="1979614"/>
            <a:ext cx="3455989" cy="2880512"/>
          </a:xfrm>
        </p:spPr>
        <p:txBody>
          <a:bodyPr/>
          <a:lstStyle/>
          <a:p>
            <a:r>
              <a:rPr lang="sv-SE" sz="1600" dirty="0">
                <a:solidFill>
                  <a:schemeClr val="bg1"/>
                </a:solidFill>
                <a:latin typeface="+mn-lt"/>
                <a:cs typeface="+mn-lt"/>
              </a:rPr>
              <a:t>Boka in de gemensamma möten som hålls kring en patient när det är dags att utvärdera rehabiliteringen vid långa sjukskrivningar</a:t>
            </a:r>
          </a:p>
          <a:p>
            <a:r>
              <a:rPr lang="sv-SE" sz="1600" dirty="0">
                <a:solidFill>
                  <a:schemeClr val="bg1"/>
                </a:solidFill>
                <a:latin typeface="+mn-lt"/>
                <a:cs typeface="+mn-lt"/>
              </a:rPr>
              <a:t>Få svar på frågor kring sjukförsäkringen som rör patient och/eller rehabilitering</a:t>
            </a:r>
          </a:p>
          <a:p>
            <a:r>
              <a:rPr lang="sv-SE" sz="1600" dirty="0">
                <a:solidFill>
                  <a:schemeClr val="bg1"/>
                </a:solidFill>
                <a:latin typeface="+mn-lt"/>
                <a:cs typeface="+mn-lt"/>
              </a:rPr>
              <a:t>Stöd till läkare kring kompletteringar </a:t>
            </a:r>
            <a:br>
              <a:rPr lang="sv-SE" sz="1600" dirty="0">
                <a:solidFill>
                  <a:schemeClr val="bg1"/>
                </a:solidFill>
                <a:latin typeface="+mn-lt"/>
                <a:cs typeface="+mn-lt"/>
              </a:rPr>
            </a:br>
            <a:r>
              <a:rPr lang="sv-SE" sz="1600" dirty="0">
                <a:solidFill>
                  <a:schemeClr val="bg1"/>
                </a:solidFill>
                <a:latin typeface="+mn-lt"/>
                <a:cs typeface="+mn-lt"/>
              </a:rPr>
              <a:t>av sjukintyg</a:t>
            </a:r>
          </a:p>
        </p:txBody>
      </p:sp>
      <p:sp>
        <p:nvSpPr>
          <p:cNvPr id="2" name="Rubrik 1">
            <a:extLst>
              <a:ext uri="{FF2B5EF4-FFF2-40B4-BE49-F238E27FC236}">
                <a16:creationId xmlns:a16="http://schemas.microsoft.com/office/drawing/2014/main" id="{1A7E6273-ED77-354D-B114-32CE2975AAD6}"/>
              </a:ext>
            </a:extLst>
          </p:cNvPr>
          <p:cNvSpPr>
            <a:spLocks noGrp="1"/>
          </p:cNvSpPr>
          <p:nvPr>
            <p:ph type="title"/>
          </p:nvPr>
        </p:nvSpPr>
        <p:spPr>
          <a:xfrm>
            <a:off x="863601" y="971549"/>
            <a:ext cx="3455988" cy="648001"/>
          </a:xfrm>
        </p:spPr>
        <p:txBody>
          <a:bodyPr/>
          <a:lstStyle/>
          <a:p>
            <a:r>
              <a:rPr lang="sv-SE" sz="3200" dirty="0">
                <a:latin typeface="+mj-lt"/>
              </a:rPr>
              <a:t>SÅ FUNKAR SAMARBETET</a:t>
            </a:r>
          </a:p>
        </p:txBody>
      </p:sp>
      <p:sp>
        <p:nvSpPr>
          <p:cNvPr id="3" name="Platshållare för text 2">
            <a:extLst>
              <a:ext uri="{FF2B5EF4-FFF2-40B4-BE49-F238E27FC236}">
                <a16:creationId xmlns:a16="http://schemas.microsoft.com/office/drawing/2014/main" id="{2DEC673C-F15D-4146-AF46-21E75E491162}"/>
              </a:ext>
            </a:extLst>
          </p:cNvPr>
          <p:cNvSpPr>
            <a:spLocks noGrp="1"/>
          </p:cNvSpPr>
          <p:nvPr>
            <p:ph type="body" sz="quarter" idx="16"/>
          </p:nvPr>
        </p:nvSpPr>
        <p:spPr/>
        <p:txBody>
          <a:bodyPr/>
          <a:lstStyle/>
          <a:p>
            <a:r>
              <a:rPr lang="sv-SE" sz="1600" dirty="0">
                <a:latin typeface="+mn-lt"/>
                <a:cs typeface="+mn-lt"/>
              </a:rPr>
              <a:t>REKO-rollen knyter ihop alla delarna kring patientens rehabilitering</a:t>
            </a:r>
          </a:p>
          <a:p>
            <a:r>
              <a:rPr lang="sv-SE" sz="1600" dirty="0">
                <a:latin typeface="+mn-lt"/>
                <a:cs typeface="+mn-lt"/>
              </a:rPr>
              <a:t>Spindeln i nätet</a:t>
            </a:r>
          </a:p>
          <a:p>
            <a:r>
              <a:rPr lang="sv-SE" sz="1600" dirty="0">
                <a:latin typeface="+mn-lt"/>
                <a:cs typeface="+mn-lt"/>
              </a:rPr>
              <a:t>Planering kring varje patient</a:t>
            </a:r>
          </a:p>
          <a:p>
            <a:r>
              <a:rPr lang="sv-SE" sz="1600" dirty="0">
                <a:latin typeface="+mn-lt"/>
                <a:cs typeface="+mn-lt"/>
              </a:rPr>
              <a:t>Avlastar läkarna</a:t>
            </a:r>
          </a:p>
          <a:p>
            <a:r>
              <a:rPr lang="sv-SE" sz="1600" dirty="0">
                <a:latin typeface="+mn-lt"/>
                <a:cs typeface="+mn-lt"/>
              </a:rPr>
              <a:t>Samordning av insatser</a:t>
            </a:r>
          </a:p>
          <a:p>
            <a:r>
              <a:rPr lang="sv-SE" sz="1600" dirty="0">
                <a:latin typeface="+mn-lt"/>
                <a:cs typeface="+mn-lt"/>
              </a:rPr>
              <a:t>Får snabbt svar på frågor från Försäkringskassans kontaktpersoner</a:t>
            </a:r>
          </a:p>
        </p:txBody>
      </p:sp>
    </p:spTree>
    <p:extLst>
      <p:ext uri="{BB962C8B-B14F-4D97-AF65-F5344CB8AC3E}">
        <p14:creationId xmlns:p14="http://schemas.microsoft.com/office/powerpoint/2010/main" val="38332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24160E5-1597-6F45-A2F4-A8C7A814316C}"/>
              </a:ext>
            </a:extLst>
          </p:cNvPr>
          <p:cNvSpPr>
            <a:spLocks noGrp="1"/>
          </p:cNvSpPr>
          <p:nvPr>
            <p:ph type="body" sz="quarter" idx="18"/>
          </p:nvPr>
        </p:nvSpPr>
        <p:spPr>
          <a:xfrm>
            <a:off x="6048375" y="1614488"/>
            <a:ext cx="3671888" cy="648001"/>
          </a:xfrm>
        </p:spPr>
        <p:txBody>
          <a:bodyPr/>
          <a:lstStyle/>
          <a:p>
            <a:r>
              <a:rPr lang="sv-SE" sz="3200" dirty="0">
                <a:solidFill>
                  <a:schemeClr val="bg1"/>
                </a:solidFill>
                <a:latin typeface="+mj-lt"/>
              </a:rPr>
              <a:t>”BESÖKEN AV-DRAMATISERAR. </a:t>
            </a:r>
          </a:p>
          <a:p>
            <a:r>
              <a:rPr lang="sv-SE" sz="3200" dirty="0">
                <a:solidFill>
                  <a:schemeClr val="bg1"/>
                </a:solidFill>
                <a:latin typeface="+mj-lt"/>
              </a:rPr>
              <a:t>VI HAR FAKTISKT FÅTT HÖRA ”JASÅ, NI FINNS ALLTSÅ PÅ RIKTIGT. </a:t>
            </a:r>
            <a:br>
              <a:rPr lang="sv-SE" sz="3200" dirty="0">
                <a:solidFill>
                  <a:schemeClr val="bg1"/>
                </a:solidFill>
                <a:latin typeface="+mj-lt"/>
              </a:rPr>
            </a:br>
            <a:r>
              <a:rPr lang="sv-SE" sz="3200" dirty="0">
                <a:solidFill>
                  <a:schemeClr val="bg1"/>
                </a:solidFill>
                <a:latin typeface="+mj-lt"/>
              </a:rPr>
              <a:t>OCH DESSUTOM ÄR NI TREVLIGA”</a:t>
            </a:r>
          </a:p>
          <a:p>
            <a:endParaRPr lang="sv-SE" sz="1800" dirty="0">
              <a:solidFill>
                <a:schemeClr val="bg1"/>
              </a:solidFill>
              <a:latin typeface="+mj-lt"/>
            </a:endParaRPr>
          </a:p>
          <a:p>
            <a:r>
              <a:rPr lang="sv-SE" sz="1600" dirty="0">
                <a:solidFill>
                  <a:schemeClr val="bg1"/>
                </a:solidFill>
                <a:latin typeface="+mn-lt"/>
                <a:cs typeface="+mn-lt"/>
              </a:rPr>
              <a:t>Elsa, Försäkringskassan</a:t>
            </a:r>
          </a:p>
        </p:txBody>
      </p:sp>
      <p:sp>
        <p:nvSpPr>
          <p:cNvPr id="2" name="Rubrik 1">
            <a:extLst>
              <a:ext uri="{FF2B5EF4-FFF2-40B4-BE49-F238E27FC236}">
                <a16:creationId xmlns:a16="http://schemas.microsoft.com/office/drawing/2014/main" id="{BF0C84DE-C1C5-0947-8A9A-8962A9B05A06}"/>
              </a:ext>
            </a:extLst>
          </p:cNvPr>
          <p:cNvSpPr>
            <a:spLocks noGrp="1"/>
          </p:cNvSpPr>
          <p:nvPr>
            <p:ph type="title"/>
          </p:nvPr>
        </p:nvSpPr>
        <p:spPr/>
        <p:txBody>
          <a:bodyPr/>
          <a:lstStyle/>
          <a:p>
            <a:r>
              <a:rPr lang="sv-SE" sz="3200" dirty="0">
                <a:latin typeface="+mj-lt"/>
              </a:rPr>
              <a:t>”ÖPPEN DÖRR”</a:t>
            </a:r>
          </a:p>
        </p:txBody>
      </p:sp>
      <p:sp>
        <p:nvSpPr>
          <p:cNvPr id="3" name="Platshållare för text 2">
            <a:extLst>
              <a:ext uri="{FF2B5EF4-FFF2-40B4-BE49-F238E27FC236}">
                <a16:creationId xmlns:a16="http://schemas.microsoft.com/office/drawing/2014/main" id="{75FBBBA0-6E1F-6948-AB57-E6ED1842D2E7}"/>
              </a:ext>
            </a:extLst>
          </p:cNvPr>
          <p:cNvSpPr>
            <a:spLocks noGrp="1"/>
          </p:cNvSpPr>
          <p:nvPr>
            <p:ph type="body" sz="quarter" idx="16"/>
          </p:nvPr>
        </p:nvSpPr>
        <p:spPr>
          <a:xfrm>
            <a:off x="863600" y="1658295"/>
            <a:ext cx="3455989" cy="2880512"/>
          </a:xfrm>
        </p:spPr>
        <p:txBody>
          <a:bodyPr/>
          <a:lstStyle/>
          <a:p>
            <a:r>
              <a:rPr lang="sv-SE" sz="1600" dirty="0">
                <a:latin typeface="+mn-lt"/>
                <a:cs typeface="+mn-lt"/>
              </a:rPr>
              <a:t>Vikten av det personliga mötet</a:t>
            </a:r>
          </a:p>
          <a:p>
            <a:r>
              <a:rPr lang="sv-SE" sz="1600" dirty="0">
                <a:latin typeface="+mn-lt"/>
                <a:cs typeface="+mn-lt"/>
              </a:rPr>
              <a:t>Försäkringskassan besöker klinikerna var tredje vecka</a:t>
            </a:r>
          </a:p>
          <a:p>
            <a:r>
              <a:rPr lang="sv-SE" sz="1600" dirty="0">
                <a:latin typeface="+mn-lt"/>
                <a:cs typeface="+mn-lt"/>
              </a:rPr>
              <a:t>Ett tillfälle att mötas och ställa frågor </a:t>
            </a:r>
          </a:p>
          <a:p>
            <a:r>
              <a:rPr lang="sv-SE" sz="1600" dirty="0">
                <a:latin typeface="+mn-lt"/>
                <a:cs typeface="+mn-lt"/>
              </a:rPr>
              <a:t>Skapar förståelse för varandras verksamheter</a:t>
            </a:r>
          </a:p>
        </p:txBody>
      </p:sp>
    </p:spTree>
    <p:extLst>
      <p:ext uri="{BB962C8B-B14F-4D97-AF65-F5344CB8AC3E}">
        <p14:creationId xmlns:p14="http://schemas.microsoft.com/office/powerpoint/2010/main" val="235154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90B524F-BF5F-C347-8C57-6C7B8FC35A67}"/>
              </a:ext>
            </a:extLst>
          </p:cNvPr>
          <p:cNvSpPr>
            <a:spLocks noGrp="1"/>
          </p:cNvSpPr>
          <p:nvPr>
            <p:ph type="body" sz="quarter" idx="10"/>
          </p:nvPr>
        </p:nvSpPr>
        <p:spPr/>
        <p:txBody>
          <a:bodyPr/>
          <a:lstStyle/>
          <a:p>
            <a:r>
              <a:rPr lang="sv-SE" dirty="0">
                <a:latin typeface="+mj-lt"/>
              </a:rPr>
              <a:t>RÖSTER OM SAMARBETET</a:t>
            </a:r>
          </a:p>
        </p:txBody>
      </p:sp>
    </p:spTree>
    <p:extLst>
      <p:ext uri="{BB962C8B-B14F-4D97-AF65-F5344CB8AC3E}">
        <p14:creationId xmlns:p14="http://schemas.microsoft.com/office/powerpoint/2010/main" val="242315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3075086-0052-234B-A0D8-DCE9912FF1A1}"/>
              </a:ext>
            </a:extLst>
          </p:cNvPr>
          <p:cNvSpPr>
            <a:spLocks noGrp="1"/>
          </p:cNvSpPr>
          <p:nvPr>
            <p:ph type="body" sz="quarter" idx="10"/>
          </p:nvPr>
        </p:nvSpPr>
        <p:spPr/>
        <p:txBody>
          <a:bodyPr/>
          <a:lstStyle/>
          <a:p>
            <a:pPr algn="l"/>
            <a:r>
              <a:rPr lang="sv-SE" sz="3200" dirty="0">
                <a:solidFill>
                  <a:schemeClr val="accent1"/>
                </a:solidFill>
                <a:latin typeface="+mj-lt"/>
              </a:rPr>
              <a:t>”ALLA FRÅGOR KRING SJUKFÖRSÄKRINGAR TAR JAG DIREKT TILL VÅR REHABKOORDINATOR SÅ KOMMER HON MED OLIKA FÖRSLAG OCH SKÖTER KONTAKTEN MED FÖRSÄKRINGS-KASSAN OCH ANDRA INBLANDADE. </a:t>
            </a:r>
          </a:p>
          <a:p>
            <a:pPr algn="l"/>
            <a:endParaRPr lang="sv-SE" sz="3200" dirty="0">
              <a:solidFill>
                <a:schemeClr val="accent1"/>
              </a:solidFill>
              <a:latin typeface="+mj-lt"/>
            </a:endParaRPr>
          </a:p>
          <a:p>
            <a:pPr algn="l"/>
            <a:r>
              <a:rPr lang="sv-SE" sz="3200" dirty="0">
                <a:solidFill>
                  <a:schemeClr val="accent1"/>
                </a:solidFill>
                <a:latin typeface="+mj-lt"/>
              </a:rPr>
              <a:t>DET UNDERLÄTTAR VÅRT ARBETE JÄTTEMYCKET.”</a:t>
            </a:r>
          </a:p>
          <a:p>
            <a:endParaRPr lang="sv-SE" sz="3200" dirty="0">
              <a:solidFill>
                <a:schemeClr val="accent1"/>
              </a:solidFill>
              <a:latin typeface="+mj-lt"/>
            </a:endParaRPr>
          </a:p>
          <a:p>
            <a:pPr algn="l"/>
            <a:r>
              <a:rPr lang="sv-SE" sz="1600" dirty="0">
                <a:solidFill>
                  <a:schemeClr val="accent1"/>
                </a:solidFill>
                <a:latin typeface="+mn-lt"/>
                <a:cs typeface="+mn-lt"/>
              </a:rPr>
              <a:t>Läkare, psykiatrin</a:t>
            </a:r>
          </a:p>
        </p:txBody>
      </p:sp>
    </p:spTree>
    <p:extLst>
      <p:ext uri="{BB962C8B-B14F-4D97-AF65-F5344CB8AC3E}">
        <p14:creationId xmlns:p14="http://schemas.microsoft.com/office/powerpoint/2010/main" val="255356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B468173-C534-D34C-A946-DC70EB44FC92}"/>
              </a:ext>
            </a:extLst>
          </p:cNvPr>
          <p:cNvSpPr>
            <a:spLocks noGrp="1"/>
          </p:cNvSpPr>
          <p:nvPr>
            <p:ph type="body" sz="quarter" idx="10"/>
          </p:nvPr>
        </p:nvSpPr>
        <p:spPr/>
        <p:txBody>
          <a:bodyPr/>
          <a:lstStyle/>
          <a:p>
            <a:pPr algn="l"/>
            <a:r>
              <a:rPr lang="sv-SE" sz="3200" dirty="0">
                <a:solidFill>
                  <a:schemeClr val="accent1"/>
                </a:solidFill>
                <a:latin typeface="+mj-lt"/>
              </a:rPr>
              <a:t>”VI HAR NU ETT ÖPPET SPJÄLL, EN HET LINJE, KONSULTATIV TELEFON – DÄR VI KAN FRÅGA OM REGELVERK. MED KORTARE KONTAKTVÄGAR OCH ÖPPEN DÖRR HAR VI INTEGRERAT VARANDRAS ARBETE.”</a:t>
            </a:r>
          </a:p>
          <a:p>
            <a:endParaRPr lang="sv-SE" sz="3200" dirty="0">
              <a:solidFill>
                <a:schemeClr val="accent1"/>
              </a:solidFill>
              <a:latin typeface="+mj-lt"/>
            </a:endParaRPr>
          </a:p>
          <a:p>
            <a:pPr algn="l"/>
            <a:r>
              <a:rPr lang="sv-SE" sz="1600" dirty="0">
                <a:solidFill>
                  <a:schemeClr val="accent1"/>
                </a:solidFill>
                <a:latin typeface="+mn-lt"/>
                <a:cs typeface="+mn-lt"/>
              </a:rPr>
              <a:t>Hanna, REKO</a:t>
            </a:r>
          </a:p>
        </p:txBody>
      </p:sp>
    </p:spTree>
    <p:extLst>
      <p:ext uri="{BB962C8B-B14F-4D97-AF65-F5344CB8AC3E}">
        <p14:creationId xmlns:p14="http://schemas.microsoft.com/office/powerpoint/2010/main" val="22097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4B4E45D7-120A-414D-9906-62CDC87B99F9}"/>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l="16150" t="7775" r="4193" b="22333"/>
          <a:stretch/>
        </p:blipFill>
        <p:spPr>
          <a:xfrm>
            <a:off x="6048374" y="215901"/>
            <a:ext cx="4103589" cy="5400674"/>
          </a:xfrm>
        </p:spPr>
      </p:pic>
      <p:sp>
        <p:nvSpPr>
          <p:cNvPr id="3" name="Rubrik 2">
            <a:extLst>
              <a:ext uri="{FF2B5EF4-FFF2-40B4-BE49-F238E27FC236}">
                <a16:creationId xmlns:a16="http://schemas.microsoft.com/office/drawing/2014/main" id="{C76E5BCC-0265-964A-A37A-5353F82E1602}"/>
              </a:ext>
            </a:extLst>
          </p:cNvPr>
          <p:cNvSpPr>
            <a:spLocks noGrp="1"/>
          </p:cNvSpPr>
          <p:nvPr>
            <p:ph type="title"/>
          </p:nvPr>
        </p:nvSpPr>
        <p:spPr/>
        <p:txBody>
          <a:bodyPr/>
          <a:lstStyle/>
          <a:p>
            <a:r>
              <a:rPr lang="sv-SE" sz="3200" dirty="0">
                <a:solidFill>
                  <a:schemeClr val="accent1"/>
                </a:solidFill>
                <a:latin typeface="+mj-lt"/>
              </a:rPr>
              <a:t>SÅ ÄR SAMARBETET ORGANISERAT</a:t>
            </a:r>
          </a:p>
        </p:txBody>
      </p:sp>
      <p:sp>
        <p:nvSpPr>
          <p:cNvPr id="4" name="Platshållare för text 3">
            <a:extLst>
              <a:ext uri="{FF2B5EF4-FFF2-40B4-BE49-F238E27FC236}">
                <a16:creationId xmlns:a16="http://schemas.microsoft.com/office/drawing/2014/main" id="{53383D2D-6D2D-6744-88F1-79E96C1AFB64}"/>
              </a:ext>
            </a:extLst>
          </p:cNvPr>
          <p:cNvSpPr>
            <a:spLocks noGrp="1"/>
          </p:cNvSpPr>
          <p:nvPr>
            <p:ph type="body" sz="quarter" idx="20"/>
          </p:nvPr>
        </p:nvSpPr>
        <p:spPr/>
        <p:txBody>
          <a:bodyPr/>
          <a:lstStyle/>
          <a:p>
            <a:r>
              <a:rPr lang="sv-SE" b="1" dirty="0">
                <a:latin typeface="+mn-lt"/>
                <a:cs typeface="+mn-lt"/>
              </a:rPr>
              <a:t>Rehabkoordinatorer </a:t>
            </a:r>
            <a:r>
              <a:rPr lang="sv-SE" dirty="0">
                <a:latin typeface="+mn-lt"/>
                <a:cs typeface="+mn-lt"/>
              </a:rPr>
              <a:t>anställs inom Psykiatrin. Kontaktpersoner inom Försäkringskassan internrekryteras</a:t>
            </a:r>
          </a:p>
          <a:p>
            <a:r>
              <a:rPr lang="sv-SE" b="1" dirty="0">
                <a:latin typeface="+mn-lt"/>
                <a:cs typeface="+mn-lt"/>
              </a:rPr>
              <a:t>En styrgrupp </a:t>
            </a:r>
            <a:r>
              <a:rPr lang="sv-SE" dirty="0">
                <a:latin typeface="+mn-lt"/>
                <a:cs typeface="+mn-lt"/>
              </a:rPr>
              <a:t>– områdeschef inom Försäkringskassan och verksamhetschef inom Vuxenpsykiatrin</a:t>
            </a:r>
          </a:p>
          <a:p>
            <a:r>
              <a:rPr lang="sv-SE" b="1" dirty="0">
                <a:latin typeface="+mn-lt"/>
                <a:cs typeface="+mn-lt"/>
              </a:rPr>
              <a:t>En operativ arbetsgrupp </a:t>
            </a:r>
            <a:r>
              <a:rPr lang="sv-SE" dirty="0">
                <a:latin typeface="+mn-lt"/>
                <a:cs typeface="+mn-lt"/>
              </a:rPr>
              <a:t>– ansvar för den löpande verksamheten och för att ta fram underlag till styrgruppen </a:t>
            </a:r>
          </a:p>
          <a:p>
            <a:r>
              <a:rPr lang="sv-SE" b="1" dirty="0">
                <a:latin typeface="+mn-lt"/>
                <a:cs typeface="+mn-lt"/>
              </a:rPr>
              <a:t>FINSAM i Malmö </a:t>
            </a:r>
            <a:r>
              <a:rPr lang="sv-SE" dirty="0">
                <a:latin typeface="+mn-lt"/>
                <a:cs typeface="+mn-lt"/>
              </a:rPr>
              <a:t>–</a:t>
            </a:r>
            <a:r>
              <a:rPr lang="sv-SE" b="1" dirty="0">
                <a:latin typeface="+mn-lt"/>
                <a:cs typeface="+mn-lt"/>
              </a:rPr>
              <a:t> </a:t>
            </a:r>
            <a:r>
              <a:rPr lang="sv-SE" dirty="0">
                <a:latin typeface="+mn-lt"/>
                <a:cs typeface="+mn-lt"/>
              </a:rPr>
              <a:t>sammankallande</a:t>
            </a:r>
          </a:p>
        </p:txBody>
      </p:sp>
    </p:spTree>
    <p:extLst>
      <p:ext uri="{BB962C8B-B14F-4D97-AF65-F5344CB8AC3E}">
        <p14:creationId xmlns:p14="http://schemas.microsoft.com/office/powerpoint/2010/main" val="67773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B86AC28-31BA-C440-B919-4D4A2F74D181}"/>
              </a:ext>
            </a:extLst>
          </p:cNvPr>
          <p:cNvSpPr>
            <a:spLocks noGrp="1"/>
          </p:cNvSpPr>
          <p:nvPr>
            <p:ph type="body" sz="quarter" idx="10"/>
          </p:nvPr>
        </p:nvSpPr>
        <p:spPr/>
        <p:txBody>
          <a:bodyPr/>
          <a:lstStyle/>
          <a:p>
            <a:r>
              <a:rPr lang="sv-SE" dirty="0">
                <a:latin typeface="+mj-lt"/>
              </a:rPr>
              <a:t>EFFEKTER OCH LÄRDOMAR</a:t>
            </a:r>
          </a:p>
        </p:txBody>
      </p:sp>
    </p:spTree>
    <p:extLst>
      <p:ext uri="{BB962C8B-B14F-4D97-AF65-F5344CB8AC3E}">
        <p14:creationId xmlns:p14="http://schemas.microsoft.com/office/powerpoint/2010/main" val="175185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B729820-57B4-D748-99B7-7CC527FDCDA2}"/>
              </a:ext>
            </a:extLst>
          </p:cNvPr>
          <p:cNvSpPr/>
          <p:nvPr/>
        </p:nvSpPr>
        <p:spPr>
          <a:xfrm>
            <a:off x="863600" y="0"/>
            <a:ext cx="9504363" cy="518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Platshållare för bild 7">
            <a:extLst>
              <a:ext uri="{FF2B5EF4-FFF2-40B4-BE49-F238E27FC236}">
                <a16:creationId xmlns:a16="http://schemas.microsoft.com/office/drawing/2014/main" id="{A478D302-F979-BE4B-8403-B5B498A30D4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33254" r="5356" b="3998"/>
          <a:stretch/>
        </p:blipFill>
        <p:spPr>
          <a:xfrm>
            <a:off x="215900" y="431801"/>
            <a:ext cx="4968776" cy="5184774"/>
          </a:xfrm>
        </p:spPr>
      </p:pic>
      <p:sp>
        <p:nvSpPr>
          <p:cNvPr id="3" name="Rubrik 2">
            <a:extLst>
              <a:ext uri="{FF2B5EF4-FFF2-40B4-BE49-F238E27FC236}">
                <a16:creationId xmlns:a16="http://schemas.microsoft.com/office/drawing/2014/main" id="{0643647B-6252-5646-98CB-8FC2B177589A}"/>
              </a:ext>
            </a:extLst>
          </p:cNvPr>
          <p:cNvSpPr>
            <a:spLocks noGrp="1"/>
          </p:cNvSpPr>
          <p:nvPr>
            <p:ph type="title"/>
          </p:nvPr>
        </p:nvSpPr>
        <p:spPr>
          <a:xfrm>
            <a:off x="6048375" y="647700"/>
            <a:ext cx="3455988" cy="648000"/>
          </a:xfrm>
        </p:spPr>
        <p:txBody>
          <a:bodyPr/>
          <a:lstStyle/>
          <a:p>
            <a:r>
              <a:rPr lang="sv-SE" sz="4000" dirty="0">
                <a:solidFill>
                  <a:schemeClr val="bg1"/>
                </a:solidFill>
                <a:latin typeface="+mj-lt"/>
              </a:rPr>
              <a:t>ETT VINNANDE KONCEPT </a:t>
            </a:r>
          </a:p>
        </p:txBody>
      </p:sp>
      <p:sp>
        <p:nvSpPr>
          <p:cNvPr id="4" name="Platshållare för text 3">
            <a:extLst>
              <a:ext uri="{FF2B5EF4-FFF2-40B4-BE49-F238E27FC236}">
                <a16:creationId xmlns:a16="http://schemas.microsoft.com/office/drawing/2014/main" id="{FFF239A4-53F3-7246-ABD0-1C33872D9427}"/>
              </a:ext>
            </a:extLst>
          </p:cNvPr>
          <p:cNvSpPr>
            <a:spLocks noGrp="1"/>
          </p:cNvSpPr>
          <p:nvPr>
            <p:ph type="body" sz="quarter" idx="16"/>
          </p:nvPr>
        </p:nvSpPr>
        <p:spPr>
          <a:xfrm>
            <a:off x="6048375" y="1979613"/>
            <a:ext cx="3455988" cy="2881312"/>
          </a:xfrm>
        </p:spPr>
        <p:txBody>
          <a:bodyPr/>
          <a:lstStyle/>
          <a:p>
            <a:r>
              <a:rPr lang="sv-SE" sz="1600" dirty="0">
                <a:solidFill>
                  <a:schemeClr val="bg1"/>
                </a:solidFill>
                <a:latin typeface="+mn-lt"/>
                <a:cs typeface="+mn-lt"/>
              </a:rPr>
              <a:t>Bättre användning av begränsade resurser</a:t>
            </a:r>
          </a:p>
          <a:p>
            <a:r>
              <a:rPr lang="sv-SE" sz="1600" dirty="0">
                <a:solidFill>
                  <a:schemeClr val="bg1"/>
                </a:solidFill>
                <a:latin typeface="+mn-lt"/>
                <a:cs typeface="+mn-lt"/>
              </a:rPr>
              <a:t>Goda resultat bland långtidssjukskrivna</a:t>
            </a:r>
          </a:p>
          <a:p>
            <a:r>
              <a:rPr lang="sv-SE" sz="1600" dirty="0">
                <a:solidFill>
                  <a:schemeClr val="bg1"/>
                </a:solidFill>
                <a:latin typeface="+mn-lt"/>
                <a:cs typeface="+mn-lt"/>
              </a:rPr>
              <a:t>Tiden – den stora vinsten</a:t>
            </a:r>
          </a:p>
          <a:p>
            <a:r>
              <a:rPr lang="sv-SE" sz="1600" dirty="0">
                <a:solidFill>
                  <a:schemeClr val="bg1"/>
                </a:solidFill>
                <a:latin typeface="+mn-lt"/>
                <a:cs typeface="+mn-lt"/>
              </a:rPr>
              <a:t>Patienttrygghet och rättvisa</a:t>
            </a:r>
          </a:p>
          <a:p>
            <a:r>
              <a:rPr lang="sv-SE" sz="1600" dirty="0">
                <a:solidFill>
                  <a:schemeClr val="bg1"/>
                </a:solidFill>
                <a:latin typeface="+mn-lt"/>
                <a:cs typeface="+mn-lt"/>
              </a:rPr>
              <a:t>Fortsatt lärande i vardagen</a:t>
            </a:r>
          </a:p>
          <a:p>
            <a:r>
              <a:rPr lang="sv-SE" sz="1600" dirty="0">
                <a:solidFill>
                  <a:schemeClr val="bg1"/>
                </a:solidFill>
                <a:latin typeface="+mn-lt"/>
                <a:cs typeface="+mn-lt"/>
              </a:rPr>
              <a:t>Ökat förtroendet för myndighet och vård</a:t>
            </a:r>
          </a:p>
        </p:txBody>
      </p:sp>
    </p:spTree>
    <p:extLst>
      <p:ext uri="{BB962C8B-B14F-4D97-AF65-F5344CB8AC3E}">
        <p14:creationId xmlns:p14="http://schemas.microsoft.com/office/powerpoint/2010/main" val="236356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D15110-F0B7-2D43-8054-D0729639EEAF}"/>
              </a:ext>
            </a:extLst>
          </p:cNvPr>
          <p:cNvSpPr/>
          <p:nvPr/>
        </p:nvSpPr>
        <p:spPr>
          <a:xfrm>
            <a:off x="0" y="0"/>
            <a:ext cx="10367963" cy="5832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62E560B-5FC1-7542-9FAC-3391D20B48CA}"/>
              </a:ext>
            </a:extLst>
          </p:cNvPr>
          <p:cNvSpPr>
            <a:spLocks noGrp="1"/>
          </p:cNvSpPr>
          <p:nvPr>
            <p:ph type="title"/>
          </p:nvPr>
        </p:nvSpPr>
        <p:spPr/>
        <p:txBody>
          <a:bodyPr/>
          <a:lstStyle/>
          <a:p>
            <a:r>
              <a:rPr lang="sv-SE" b="1" dirty="0">
                <a:latin typeface="+mj-lt"/>
              </a:rPr>
              <a:t>Instruktioner (dold sida)</a:t>
            </a:r>
          </a:p>
        </p:txBody>
      </p:sp>
      <p:sp>
        <p:nvSpPr>
          <p:cNvPr id="3" name="Platshållare för text 2">
            <a:extLst>
              <a:ext uri="{FF2B5EF4-FFF2-40B4-BE49-F238E27FC236}">
                <a16:creationId xmlns:a16="http://schemas.microsoft.com/office/drawing/2014/main" id="{2CD75336-B957-264D-810B-91A128CBEF68}"/>
              </a:ext>
            </a:extLst>
          </p:cNvPr>
          <p:cNvSpPr>
            <a:spLocks noGrp="1"/>
          </p:cNvSpPr>
          <p:nvPr>
            <p:ph type="body" sz="quarter" idx="13"/>
          </p:nvPr>
        </p:nvSpPr>
        <p:spPr/>
        <p:txBody>
          <a:bodyPr/>
          <a:lstStyle/>
          <a:p>
            <a:r>
              <a:rPr lang="sv-SE" dirty="0" err="1">
                <a:latin typeface="+mn-lt"/>
                <a:cs typeface="+mn-lt"/>
              </a:rPr>
              <a:t>Powerpointen</a:t>
            </a:r>
            <a:r>
              <a:rPr lang="sv-SE" dirty="0">
                <a:latin typeface="+mn-lt"/>
                <a:cs typeface="+mn-lt"/>
              </a:rPr>
              <a:t> är en kortversion av foldern om REKO-satsningen och skapad för att använda som presentation inför åhörare. </a:t>
            </a:r>
          </a:p>
          <a:p>
            <a:r>
              <a:rPr lang="sv-SE" dirty="0">
                <a:latin typeface="+mn-lt"/>
                <a:cs typeface="+mn-lt"/>
              </a:rPr>
              <a:t>Hela texterna från foldern finns med i </a:t>
            </a:r>
            <a:r>
              <a:rPr lang="sv-SE" dirty="0" err="1">
                <a:latin typeface="+mn-lt"/>
                <a:cs typeface="+mn-lt"/>
              </a:rPr>
              <a:t>talmanus</a:t>
            </a:r>
            <a:r>
              <a:rPr lang="sv-SE" dirty="0">
                <a:latin typeface="+mn-lt"/>
                <a:cs typeface="+mn-lt"/>
              </a:rPr>
              <a:t>, den vita sektionen under bilderna.</a:t>
            </a:r>
          </a:p>
          <a:p>
            <a:r>
              <a:rPr lang="sv-SE" dirty="0">
                <a:latin typeface="+mn-lt"/>
                <a:cs typeface="+mn-lt"/>
              </a:rPr>
              <a:t>Om du vill hoppa över vissa sidor kan du enkelt dölja dem genom att högerklicka på sidan i det vänstra sidofältet och välja Dölj bild. </a:t>
            </a:r>
          </a:p>
          <a:p>
            <a:r>
              <a:rPr lang="sv-SE" dirty="0">
                <a:latin typeface="+mn-lt"/>
                <a:cs typeface="+mn-lt"/>
              </a:rPr>
              <a:t>På bild 28 finns en öppen fråga för att den som presenterat nu kan övergå i en diskussion med åhörarna om hur man skulle kunna vidareutveckla det här arbetssättet, eller ta inspiration från det till andra typer av verksamhet. Här är det så klart fritt fram att lägga till fler frågor på fler sidor.</a:t>
            </a:r>
          </a:p>
        </p:txBody>
      </p:sp>
    </p:spTree>
    <p:extLst>
      <p:ext uri="{BB962C8B-B14F-4D97-AF65-F5344CB8AC3E}">
        <p14:creationId xmlns:p14="http://schemas.microsoft.com/office/powerpoint/2010/main" val="276684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B86AC28-31BA-C440-B919-4D4A2F74D181}"/>
              </a:ext>
            </a:extLst>
          </p:cNvPr>
          <p:cNvSpPr>
            <a:spLocks noGrp="1"/>
          </p:cNvSpPr>
          <p:nvPr>
            <p:ph type="body" sz="quarter" idx="10"/>
          </p:nvPr>
        </p:nvSpPr>
        <p:spPr/>
        <p:txBody>
          <a:bodyPr/>
          <a:lstStyle/>
          <a:p>
            <a:r>
              <a:rPr lang="sv-SE" b="1" dirty="0">
                <a:latin typeface="+mj-lt"/>
              </a:rPr>
              <a:t>RÖSTER OM RESULTATEN</a:t>
            </a:r>
          </a:p>
        </p:txBody>
      </p:sp>
    </p:spTree>
    <p:extLst>
      <p:ext uri="{BB962C8B-B14F-4D97-AF65-F5344CB8AC3E}">
        <p14:creationId xmlns:p14="http://schemas.microsoft.com/office/powerpoint/2010/main" val="167038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D7D0653-9929-C248-A500-D917AE9ADFE9}"/>
              </a:ext>
            </a:extLst>
          </p:cNvPr>
          <p:cNvSpPr>
            <a:spLocks noGrp="1"/>
          </p:cNvSpPr>
          <p:nvPr>
            <p:ph type="body" sz="quarter" idx="10"/>
          </p:nvPr>
        </p:nvSpPr>
        <p:spPr/>
        <p:txBody>
          <a:bodyPr/>
          <a:lstStyle/>
          <a:p>
            <a:pPr algn="l"/>
            <a:r>
              <a:rPr lang="sv-SE" sz="3200" dirty="0">
                <a:solidFill>
                  <a:schemeClr val="accent3"/>
                </a:solidFill>
                <a:latin typeface="+mj-lt"/>
              </a:rPr>
              <a:t>”POSITIVA EFFEKTER FÖR PATIENTEN ÄR JU </a:t>
            </a:r>
          </a:p>
          <a:p>
            <a:pPr algn="l"/>
            <a:r>
              <a:rPr lang="sv-SE" sz="3200" dirty="0">
                <a:solidFill>
                  <a:schemeClr val="accent3"/>
                </a:solidFill>
                <a:latin typeface="+mj-lt"/>
              </a:rPr>
              <a:t>ATT DE HELA TIDEN ÄR AKTUELLA. DE TAPPAS INTE BORT. VI TRYGGAR PATIENTEN I </a:t>
            </a:r>
          </a:p>
          <a:p>
            <a:pPr algn="l"/>
            <a:r>
              <a:rPr lang="sv-SE" sz="3200" dirty="0">
                <a:solidFill>
                  <a:schemeClr val="accent3"/>
                </a:solidFill>
                <a:latin typeface="+mj-lt"/>
              </a:rPr>
              <a:t>DERAS SJUKSKRIVNINGAR.” </a:t>
            </a:r>
          </a:p>
          <a:p>
            <a:pPr algn="l"/>
            <a:endParaRPr lang="sv-SE" sz="3200" dirty="0">
              <a:solidFill>
                <a:schemeClr val="accent3"/>
              </a:solidFill>
              <a:latin typeface="+mj-lt"/>
            </a:endParaRPr>
          </a:p>
          <a:p>
            <a:pPr algn="l"/>
            <a:r>
              <a:rPr lang="sv-SE" sz="1600" dirty="0">
                <a:solidFill>
                  <a:schemeClr val="accent3"/>
                </a:solidFill>
                <a:latin typeface="+mn-lt"/>
                <a:cs typeface="+mn-lt"/>
              </a:rPr>
              <a:t>Amanda, REKO</a:t>
            </a:r>
          </a:p>
        </p:txBody>
      </p:sp>
    </p:spTree>
    <p:extLst>
      <p:ext uri="{BB962C8B-B14F-4D97-AF65-F5344CB8AC3E}">
        <p14:creationId xmlns:p14="http://schemas.microsoft.com/office/powerpoint/2010/main" val="388332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D7D0653-9929-C248-A500-D917AE9ADFE9}"/>
              </a:ext>
            </a:extLst>
          </p:cNvPr>
          <p:cNvSpPr>
            <a:spLocks noGrp="1"/>
          </p:cNvSpPr>
          <p:nvPr>
            <p:ph type="body" sz="quarter" idx="10"/>
          </p:nvPr>
        </p:nvSpPr>
        <p:spPr/>
        <p:txBody>
          <a:bodyPr/>
          <a:lstStyle/>
          <a:p>
            <a:pPr algn="l"/>
            <a:r>
              <a:rPr lang="sv-SE" sz="3200" dirty="0">
                <a:solidFill>
                  <a:schemeClr val="accent3"/>
                </a:solidFill>
                <a:latin typeface="+mj-lt"/>
              </a:rPr>
              <a:t>”JAG SER VÄLDIGT STORA SKILLNADER FRÅN NÄR VI BÖRJADE VÅRT ARBETE TILL IDAG. </a:t>
            </a:r>
          </a:p>
          <a:p>
            <a:pPr algn="l"/>
            <a:r>
              <a:rPr lang="sv-SE" sz="3200" dirty="0">
                <a:solidFill>
                  <a:schemeClr val="accent3"/>
                </a:solidFill>
                <a:latin typeface="+mj-lt"/>
              </a:rPr>
              <a:t>BÅDE VID LÅNGA SJUKFALL OCH SJUKFALL ÖVERHUVUDTAGET. </a:t>
            </a:r>
          </a:p>
          <a:p>
            <a:pPr algn="l"/>
            <a:endParaRPr lang="sv-SE" sz="3200" dirty="0">
              <a:solidFill>
                <a:schemeClr val="accent3"/>
              </a:solidFill>
              <a:latin typeface="+mj-lt"/>
            </a:endParaRPr>
          </a:p>
          <a:p>
            <a:pPr algn="l"/>
            <a:r>
              <a:rPr lang="sv-SE" sz="3200" dirty="0">
                <a:solidFill>
                  <a:schemeClr val="accent3"/>
                </a:solidFill>
                <a:latin typeface="+mj-lt"/>
              </a:rPr>
              <a:t>MÅNGA FLER SOM KAN KOMMA VIDARE MED SJUKERSÄTTNING, VIDARE TILL ARBETE. </a:t>
            </a:r>
          </a:p>
          <a:p>
            <a:pPr algn="l"/>
            <a:r>
              <a:rPr lang="sv-SE" sz="3200" dirty="0">
                <a:solidFill>
                  <a:schemeClr val="accent3"/>
                </a:solidFill>
                <a:latin typeface="+mj-lt"/>
              </a:rPr>
              <a:t>DET GER EFFEKT.” </a:t>
            </a:r>
          </a:p>
          <a:p>
            <a:pPr algn="l"/>
            <a:endParaRPr lang="sv-SE" sz="3200" dirty="0">
              <a:solidFill>
                <a:schemeClr val="accent3"/>
              </a:solidFill>
              <a:latin typeface="+mj-lt"/>
            </a:endParaRPr>
          </a:p>
          <a:p>
            <a:pPr algn="l"/>
            <a:r>
              <a:rPr lang="sv-SE" sz="1600" dirty="0">
                <a:solidFill>
                  <a:schemeClr val="accent3"/>
                </a:solidFill>
                <a:latin typeface="+mn-lt"/>
                <a:cs typeface="+mn-lt"/>
              </a:rPr>
              <a:t>Hanna, REKO</a:t>
            </a:r>
          </a:p>
        </p:txBody>
      </p:sp>
    </p:spTree>
    <p:extLst>
      <p:ext uri="{BB962C8B-B14F-4D97-AF65-F5344CB8AC3E}">
        <p14:creationId xmlns:p14="http://schemas.microsoft.com/office/powerpoint/2010/main" val="1576579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78A5268-5A3A-A044-ACA7-3A29F116ADBA}"/>
              </a:ext>
            </a:extLst>
          </p:cNvPr>
          <p:cNvSpPr/>
          <p:nvPr/>
        </p:nvSpPr>
        <p:spPr>
          <a:xfrm>
            <a:off x="215900" y="215900"/>
            <a:ext cx="9504363" cy="54006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6" name="Platshållare för bild 5">
            <a:extLst>
              <a:ext uri="{FF2B5EF4-FFF2-40B4-BE49-F238E27FC236}">
                <a16:creationId xmlns:a16="http://schemas.microsoft.com/office/drawing/2014/main" id="{7A12BDEA-34B8-EB48-95C8-9D5DA74D1102}"/>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l="2" t="19278" r="-2"/>
          <a:stretch/>
        </p:blipFill>
        <p:spPr>
          <a:xfrm>
            <a:off x="6048474" y="647700"/>
            <a:ext cx="4103589" cy="4968875"/>
          </a:xfrm>
        </p:spPr>
      </p:pic>
      <p:sp>
        <p:nvSpPr>
          <p:cNvPr id="3" name="Rubrik 2">
            <a:extLst>
              <a:ext uri="{FF2B5EF4-FFF2-40B4-BE49-F238E27FC236}">
                <a16:creationId xmlns:a16="http://schemas.microsoft.com/office/drawing/2014/main" id="{53375154-9483-9D45-992B-A7DB474EFBB8}"/>
              </a:ext>
            </a:extLst>
          </p:cNvPr>
          <p:cNvSpPr>
            <a:spLocks noGrp="1"/>
          </p:cNvSpPr>
          <p:nvPr>
            <p:ph type="title"/>
          </p:nvPr>
        </p:nvSpPr>
        <p:spPr/>
        <p:txBody>
          <a:bodyPr/>
          <a:lstStyle/>
          <a:p>
            <a:r>
              <a:rPr lang="sv-SE" sz="4000" b="1" dirty="0">
                <a:solidFill>
                  <a:schemeClr val="bg1"/>
                </a:solidFill>
                <a:latin typeface="+mj-lt"/>
              </a:rPr>
              <a:t>TRE LÄRDOMAR </a:t>
            </a:r>
            <a:br>
              <a:rPr lang="sv-SE" sz="4000" b="1" dirty="0">
                <a:solidFill>
                  <a:schemeClr val="bg1"/>
                </a:solidFill>
                <a:latin typeface="+mj-lt"/>
              </a:rPr>
            </a:br>
            <a:r>
              <a:rPr lang="sv-SE" sz="4000" b="1" dirty="0">
                <a:solidFill>
                  <a:schemeClr val="bg1"/>
                </a:solidFill>
                <a:latin typeface="+mj-lt"/>
              </a:rPr>
              <a:t>FRÅN TEAMET</a:t>
            </a:r>
          </a:p>
        </p:txBody>
      </p:sp>
      <p:sp>
        <p:nvSpPr>
          <p:cNvPr id="4" name="Platshållare för text 3">
            <a:extLst>
              <a:ext uri="{FF2B5EF4-FFF2-40B4-BE49-F238E27FC236}">
                <a16:creationId xmlns:a16="http://schemas.microsoft.com/office/drawing/2014/main" id="{6FD92426-100B-0A4A-B1FC-7623D4F50359}"/>
              </a:ext>
            </a:extLst>
          </p:cNvPr>
          <p:cNvSpPr>
            <a:spLocks noGrp="1"/>
          </p:cNvSpPr>
          <p:nvPr>
            <p:ph type="body" sz="quarter" idx="20"/>
          </p:nvPr>
        </p:nvSpPr>
        <p:spPr>
          <a:xfrm>
            <a:off x="863601" y="2335566"/>
            <a:ext cx="4321174" cy="2881150"/>
          </a:xfrm>
        </p:spPr>
        <p:txBody>
          <a:bodyPr/>
          <a:lstStyle/>
          <a:p>
            <a:r>
              <a:rPr lang="sv-SE" dirty="0">
                <a:solidFill>
                  <a:schemeClr val="bg1"/>
                </a:solidFill>
                <a:latin typeface="+mn-lt"/>
                <a:cs typeface="+mn-lt"/>
              </a:rPr>
              <a:t>Inställningen är avgörande</a:t>
            </a:r>
          </a:p>
          <a:p>
            <a:r>
              <a:rPr lang="sv-SE" dirty="0">
                <a:solidFill>
                  <a:schemeClr val="bg1"/>
                </a:solidFill>
                <a:latin typeface="+mn-lt"/>
                <a:cs typeface="+mn-lt"/>
              </a:rPr>
              <a:t>Ett ansikte bygger förtroende</a:t>
            </a:r>
          </a:p>
          <a:p>
            <a:r>
              <a:rPr lang="sv-SE" dirty="0">
                <a:solidFill>
                  <a:schemeClr val="bg1"/>
                </a:solidFill>
                <a:latin typeface="+mn-lt"/>
                <a:cs typeface="+mn-lt"/>
              </a:rPr>
              <a:t>Vikten av kommunikation</a:t>
            </a:r>
          </a:p>
        </p:txBody>
      </p:sp>
      <p:sp>
        <p:nvSpPr>
          <p:cNvPr id="8" name="textruta 7">
            <a:extLst>
              <a:ext uri="{FF2B5EF4-FFF2-40B4-BE49-F238E27FC236}">
                <a16:creationId xmlns:a16="http://schemas.microsoft.com/office/drawing/2014/main" id="{ED70AF05-8DBD-3044-B640-DC427B4BF3FB}"/>
              </a:ext>
            </a:extLst>
          </p:cNvPr>
          <p:cNvSpPr txBox="1"/>
          <p:nvPr/>
        </p:nvSpPr>
        <p:spPr>
          <a:xfrm>
            <a:off x="4932848" y="2778427"/>
            <a:ext cx="3340360" cy="2506199"/>
          </a:xfrm>
          <a:prstGeom prst="rect">
            <a:avLst/>
          </a:prstGeom>
          <a:noFill/>
        </p:spPr>
        <p:txBody>
          <a:bodyPr wrap="square" rtlCol="0">
            <a:spAutoFit/>
          </a:bodyPr>
          <a:lstStyle/>
          <a:p>
            <a:r>
              <a:rPr lang="sv-SE" dirty="0">
                <a:solidFill>
                  <a:schemeClr val="bg1"/>
                </a:solidFill>
                <a:latin typeface="+mj-lt"/>
              </a:rPr>
              <a:t>”DETTA ÄR INGET VANLIGT SKRIVBORDSJOBB. DET KRÄVER MYCKET AV OSS, ATT VI ÄR INTRESSERADE AV VÅRA VÅRDGRANNAR, OCH ATT VI FORTSÄTTER JOBBA PÅ VÅRA SAMARBETSSKILLS.” </a:t>
            </a:r>
          </a:p>
          <a:p>
            <a:r>
              <a:rPr lang="sv-SE" sz="1400" dirty="0">
                <a:solidFill>
                  <a:schemeClr val="bg1"/>
                </a:solidFill>
                <a:latin typeface="+mn-lt"/>
                <a:cs typeface="+mn-lt"/>
              </a:rPr>
              <a:t>Hanna, REKO</a:t>
            </a:r>
          </a:p>
        </p:txBody>
      </p:sp>
    </p:spTree>
    <p:extLst>
      <p:ext uri="{BB962C8B-B14F-4D97-AF65-F5344CB8AC3E}">
        <p14:creationId xmlns:p14="http://schemas.microsoft.com/office/powerpoint/2010/main" val="425847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CE2F352-F23E-8F4D-9521-8B6A78C23E17}"/>
              </a:ext>
            </a:extLst>
          </p:cNvPr>
          <p:cNvSpPr>
            <a:spLocks noGrp="1"/>
          </p:cNvSpPr>
          <p:nvPr>
            <p:ph type="body" sz="quarter" idx="10"/>
          </p:nvPr>
        </p:nvSpPr>
        <p:spPr/>
        <p:txBody>
          <a:bodyPr/>
          <a:lstStyle/>
          <a:p>
            <a:r>
              <a:rPr lang="sv-SE" b="1" dirty="0">
                <a:solidFill>
                  <a:schemeClr val="accent3"/>
                </a:solidFill>
                <a:latin typeface="+mj-lt"/>
              </a:rPr>
              <a:t>RÖSTER OM FORTSÄTTNINGEN</a:t>
            </a:r>
          </a:p>
        </p:txBody>
      </p:sp>
    </p:spTree>
    <p:extLst>
      <p:ext uri="{BB962C8B-B14F-4D97-AF65-F5344CB8AC3E}">
        <p14:creationId xmlns:p14="http://schemas.microsoft.com/office/powerpoint/2010/main" val="158093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0F1980E-FBB1-A54C-8934-63138E62E429}"/>
              </a:ext>
            </a:extLst>
          </p:cNvPr>
          <p:cNvSpPr>
            <a:spLocks noGrp="1"/>
          </p:cNvSpPr>
          <p:nvPr>
            <p:ph type="body" sz="quarter" idx="10"/>
          </p:nvPr>
        </p:nvSpPr>
        <p:spPr/>
        <p:txBody>
          <a:bodyPr/>
          <a:lstStyle/>
          <a:p>
            <a:pPr algn="l"/>
            <a:r>
              <a:rPr lang="sv-SE" sz="3200" dirty="0">
                <a:latin typeface="+mj-lt"/>
              </a:rPr>
              <a:t>”ÄNNU MER ÖPPNA DIALOGER OCH ATT VI SLÄPPER PRESTIGEN FRÅN BÅDA HÅLL. </a:t>
            </a:r>
          </a:p>
          <a:p>
            <a:pPr algn="l"/>
            <a:r>
              <a:rPr lang="sv-SE" sz="3200" dirty="0">
                <a:latin typeface="+mj-lt"/>
              </a:rPr>
              <a:t>DET ÄR INDIVIDEN DET HANDLAR OM.”</a:t>
            </a:r>
          </a:p>
          <a:p>
            <a:pPr algn="l"/>
            <a:endParaRPr lang="sv-SE" sz="3200" dirty="0">
              <a:latin typeface="+mj-lt"/>
            </a:endParaRPr>
          </a:p>
          <a:p>
            <a:pPr algn="l"/>
            <a:r>
              <a:rPr lang="sv-SE" sz="1600" dirty="0">
                <a:latin typeface="+mn-lt"/>
                <a:cs typeface="+mn-lt"/>
              </a:rPr>
              <a:t>Sarah, Försäkringskassan</a:t>
            </a:r>
          </a:p>
        </p:txBody>
      </p:sp>
    </p:spTree>
    <p:extLst>
      <p:ext uri="{BB962C8B-B14F-4D97-AF65-F5344CB8AC3E}">
        <p14:creationId xmlns:p14="http://schemas.microsoft.com/office/powerpoint/2010/main" val="226756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0F1980E-FBB1-A54C-8934-63138E62E429}"/>
              </a:ext>
            </a:extLst>
          </p:cNvPr>
          <p:cNvSpPr>
            <a:spLocks noGrp="1"/>
          </p:cNvSpPr>
          <p:nvPr>
            <p:ph type="body" sz="quarter" idx="10"/>
          </p:nvPr>
        </p:nvSpPr>
        <p:spPr/>
        <p:txBody>
          <a:bodyPr/>
          <a:lstStyle/>
          <a:p>
            <a:pPr algn="l"/>
            <a:r>
              <a:rPr lang="sv-SE" sz="3200" b="1" dirty="0">
                <a:latin typeface="+mj-lt"/>
              </a:rPr>
              <a:t>”KANSKE FÅ HA MED EN LÄKARE I BÅTEN. </a:t>
            </a:r>
          </a:p>
          <a:p>
            <a:pPr algn="l"/>
            <a:r>
              <a:rPr lang="sv-SE" sz="3200" b="1" dirty="0">
                <a:latin typeface="+mj-lt"/>
              </a:rPr>
              <a:t>MED DEN MEDCINSKA KUNSKAPEN HADE VI KUNNAT FÖRFINA VÅRT ARBETE. EN LÄKARE SKULLE KUNNA HJÄLPA TILL MED PRIORITERINGAR. </a:t>
            </a:r>
          </a:p>
          <a:p>
            <a:pPr algn="l"/>
            <a:endParaRPr lang="sv-SE" sz="3200" b="1" dirty="0">
              <a:latin typeface="+mj-lt"/>
            </a:endParaRPr>
          </a:p>
          <a:p>
            <a:pPr algn="l"/>
            <a:r>
              <a:rPr lang="sv-SE" sz="3200" b="1" dirty="0">
                <a:latin typeface="+mj-lt"/>
              </a:rPr>
              <a:t>EN GÅNG PER TERMIN HADE VARIT TILLRÄCKLIGT.”</a:t>
            </a:r>
          </a:p>
          <a:p>
            <a:pPr algn="l"/>
            <a:endParaRPr lang="sv-SE" sz="2800" b="1" dirty="0">
              <a:latin typeface="+mj-lt"/>
            </a:endParaRPr>
          </a:p>
          <a:p>
            <a:pPr algn="l"/>
            <a:r>
              <a:rPr lang="sv-SE" sz="1600" dirty="0">
                <a:latin typeface="+mn-lt"/>
                <a:cs typeface="+mn-lt"/>
              </a:rPr>
              <a:t>Hanna, REKO</a:t>
            </a:r>
          </a:p>
        </p:txBody>
      </p:sp>
    </p:spTree>
    <p:extLst>
      <p:ext uri="{BB962C8B-B14F-4D97-AF65-F5344CB8AC3E}">
        <p14:creationId xmlns:p14="http://schemas.microsoft.com/office/powerpoint/2010/main" val="102367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0F1980E-FBB1-A54C-8934-63138E62E429}"/>
              </a:ext>
            </a:extLst>
          </p:cNvPr>
          <p:cNvSpPr>
            <a:spLocks noGrp="1"/>
          </p:cNvSpPr>
          <p:nvPr>
            <p:ph type="body" sz="quarter" idx="10"/>
          </p:nvPr>
        </p:nvSpPr>
        <p:spPr/>
        <p:txBody>
          <a:bodyPr/>
          <a:lstStyle/>
          <a:p>
            <a:pPr algn="l"/>
            <a:r>
              <a:rPr lang="sv-SE" sz="3200" dirty="0">
                <a:latin typeface="+mj-lt"/>
              </a:rPr>
              <a:t>”JAG SKULLE VILJA HA MER TID FÖR OLIKA PROJEKT INOM SAMARBETET, EFTERSOM DET VISAT SIG GE BRA RESULTAT PÅ SIKT.” </a:t>
            </a:r>
          </a:p>
          <a:p>
            <a:pPr algn="l"/>
            <a:endParaRPr lang="sv-SE" sz="3200" dirty="0">
              <a:latin typeface="+mj-lt"/>
            </a:endParaRPr>
          </a:p>
          <a:p>
            <a:pPr algn="l"/>
            <a:r>
              <a:rPr lang="sv-SE" sz="1600" dirty="0">
                <a:latin typeface="+mn-lt"/>
                <a:cs typeface="+mn-lt"/>
              </a:rPr>
              <a:t>Amanda, REKO</a:t>
            </a:r>
          </a:p>
        </p:txBody>
      </p:sp>
    </p:spTree>
    <p:extLst>
      <p:ext uri="{BB962C8B-B14F-4D97-AF65-F5344CB8AC3E}">
        <p14:creationId xmlns:p14="http://schemas.microsoft.com/office/powerpoint/2010/main" val="382843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031D7382-C7F5-E045-A9B8-900A1F298D78}"/>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l="-43" r="14002"/>
          <a:stretch/>
        </p:blipFill>
        <p:spPr>
          <a:xfrm>
            <a:off x="3181740" y="215901"/>
            <a:ext cx="6970224" cy="5400674"/>
          </a:xfrm>
        </p:spPr>
      </p:pic>
      <p:sp>
        <p:nvSpPr>
          <p:cNvPr id="7" name="Rektangel 6">
            <a:extLst>
              <a:ext uri="{FF2B5EF4-FFF2-40B4-BE49-F238E27FC236}">
                <a16:creationId xmlns:a16="http://schemas.microsoft.com/office/drawing/2014/main" id="{3CFD971F-C190-9141-A098-B2C3C540DD74}"/>
              </a:ext>
            </a:extLst>
          </p:cNvPr>
          <p:cNvSpPr/>
          <p:nvPr/>
        </p:nvSpPr>
        <p:spPr>
          <a:xfrm>
            <a:off x="215900" y="647700"/>
            <a:ext cx="3642868" cy="3889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C18C5C93-B294-9846-B63A-F8871465A098}"/>
              </a:ext>
            </a:extLst>
          </p:cNvPr>
          <p:cNvSpPr>
            <a:spLocks noGrp="1"/>
          </p:cNvSpPr>
          <p:nvPr>
            <p:ph type="title"/>
          </p:nvPr>
        </p:nvSpPr>
        <p:spPr>
          <a:xfrm>
            <a:off x="647700" y="1174079"/>
            <a:ext cx="2808287" cy="493114"/>
          </a:xfrm>
        </p:spPr>
        <p:txBody>
          <a:bodyPr/>
          <a:lstStyle/>
          <a:p>
            <a:r>
              <a:rPr lang="sv-SE" sz="3200" dirty="0">
                <a:solidFill>
                  <a:schemeClr val="bg1"/>
                </a:solidFill>
                <a:latin typeface="+mj-lt"/>
              </a:rPr>
              <a:t>VAD TÄNKER DU?</a:t>
            </a:r>
          </a:p>
        </p:txBody>
      </p:sp>
      <p:sp>
        <p:nvSpPr>
          <p:cNvPr id="4" name="Platshållare för text 3">
            <a:extLst>
              <a:ext uri="{FF2B5EF4-FFF2-40B4-BE49-F238E27FC236}">
                <a16:creationId xmlns:a16="http://schemas.microsoft.com/office/drawing/2014/main" id="{7B2B7735-F32F-EE4C-B618-7ECA09DDEF12}"/>
              </a:ext>
            </a:extLst>
          </p:cNvPr>
          <p:cNvSpPr>
            <a:spLocks noGrp="1"/>
          </p:cNvSpPr>
          <p:nvPr>
            <p:ph type="body" sz="quarter" idx="16"/>
          </p:nvPr>
        </p:nvSpPr>
        <p:spPr>
          <a:xfrm>
            <a:off x="647700" y="1836738"/>
            <a:ext cx="2808288" cy="2593094"/>
          </a:xfrm>
        </p:spPr>
        <p:txBody>
          <a:bodyPr/>
          <a:lstStyle/>
          <a:p>
            <a:pPr marL="0" indent="0">
              <a:buNone/>
            </a:pPr>
            <a:r>
              <a:rPr lang="sv-SE" dirty="0">
                <a:solidFill>
                  <a:schemeClr val="bg1"/>
                </a:solidFill>
                <a:latin typeface="+mn-lt"/>
                <a:cs typeface="+mn-lt"/>
              </a:rPr>
              <a:t>Har du tankar och idéer om hur samarbetet skulle kunna förbättras och utvecklas?</a:t>
            </a:r>
          </a:p>
        </p:txBody>
      </p:sp>
    </p:spTree>
    <p:extLst>
      <p:ext uri="{BB962C8B-B14F-4D97-AF65-F5344CB8AC3E}">
        <p14:creationId xmlns:p14="http://schemas.microsoft.com/office/powerpoint/2010/main" val="187363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Platshållare för text 20">
            <a:extLst>
              <a:ext uri="{FF2B5EF4-FFF2-40B4-BE49-F238E27FC236}">
                <a16:creationId xmlns:a16="http://schemas.microsoft.com/office/drawing/2014/main" id="{15B1B65E-11C1-104D-9CCB-85FBE4CE39FF}"/>
              </a:ext>
            </a:extLst>
          </p:cNvPr>
          <p:cNvSpPr>
            <a:spLocks noGrp="1"/>
          </p:cNvSpPr>
          <p:nvPr>
            <p:ph type="body" sz="quarter" idx="13"/>
          </p:nvPr>
        </p:nvSpPr>
        <p:spPr>
          <a:xfrm>
            <a:off x="2374901" y="1997352"/>
            <a:ext cx="5618162" cy="2880000"/>
          </a:xfrm>
        </p:spPr>
        <p:txBody>
          <a:bodyPr/>
          <a:lstStyle/>
          <a:p>
            <a:r>
              <a:rPr lang="sv-SE" sz="3200" b="1" dirty="0">
                <a:solidFill>
                  <a:schemeClr val="bg1"/>
                </a:solidFill>
                <a:latin typeface="+mj-lt"/>
                <a:cs typeface="+mn-lt"/>
              </a:rPr>
              <a:t>FRÅGOR ELLER FUNDERINGAR?</a:t>
            </a:r>
          </a:p>
          <a:p>
            <a:r>
              <a:rPr lang="sv-SE" sz="1600" dirty="0">
                <a:solidFill>
                  <a:schemeClr val="bg1"/>
                </a:solidFill>
                <a:latin typeface="+mn-lt"/>
                <a:cs typeface="+mn-lt"/>
              </a:rPr>
              <a:t>Hör gärna av dig till </a:t>
            </a:r>
            <a:r>
              <a:rPr lang="sv-SE" sz="1600" b="1" dirty="0" err="1">
                <a:solidFill>
                  <a:schemeClr val="bg1"/>
                </a:solidFill>
                <a:latin typeface="+mn-lt"/>
                <a:cs typeface="+mn-lt"/>
              </a:rPr>
              <a:t>finsam@finsamimalmo.se</a:t>
            </a:r>
            <a:r>
              <a:rPr lang="sv-SE" sz="1600" dirty="0">
                <a:solidFill>
                  <a:schemeClr val="bg1"/>
                </a:solidFill>
                <a:latin typeface="+mn-lt"/>
                <a:cs typeface="+mn-lt"/>
              </a:rPr>
              <a:t> </a:t>
            </a:r>
          </a:p>
          <a:p>
            <a:r>
              <a:rPr lang="sv-SE" sz="1600" dirty="0">
                <a:solidFill>
                  <a:schemeClr val="bg1"/>
                </a:solidFill>
                <a:latin typeface="+mn-lt"/>
                <a:cs typeface="+mn-lt"/>
              </a:rPr>
              <a:t>Eller prata med någon av våra REKO eller </a:t>
            </a:r>
            <a:br>
              <a:rPr lang="sv-SE" sz="1600" dirty="0">
                <a:solidFill>
                  <a:schemeClr val="bg1"/>
                </a:solidFill>
                <a:latin typeface="+mn-lt"/>
                <a:cs typeface="+mn-lt"/>
              </a:rPr>
            </a:br>
            <a:r>
              <a:rPr lang="sv-SE" sz="1600" dirty="0">
                <a:solidFill>
                  <a:schemeClr val="bg1"/>
                </a:solidFill>
                <a:latin typeface="+mn-lt"/>
                <a:cs typeface="+mn-lt"/>
              </a:rPr>
              <a:t>kontaktpersoner hos Försäkringskassan.</a:t>
            </a:r>
          </a:p>
        </p:txBody>
      </p:sp>
    </p:spTree>
    <p:extLst>
      <p:ext uri="{BB962C8B-B14F-4D97-AF65-F5344CB8AC3E}">
        <p14:creationId xmlns:p14="http://schemas.microsoft.com/office/powerpoint/2010/main" val="150654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CAF73608-E253-848A-9B72-89ADC6C5CD4D}"/>
              </a:ext>
            </a:extLst>
          </p:cNvPr>
          <p:cNvSpPr txBox="1">
            <a:spLocks/>
          </p:cNvSpPr>
          <p:nvPr/>
        </p:nvSpPr>
        <p:spPr>
          <a:xfrm>
            <a:off x="1403350" y="2125731"/>
            <a:ext cx="5812459" cy="1581011"/>
          </a:xfrm>
          <a:prstGeom prst="rect">
            <a:avLst/>
          </a:prstGeom>
        </p:spPr>
        <p:txBody>
          <a:bodyPr vert="horz" lIns="0" tIns="0" rIns="0" bIns="0" rtlCol="0" anchor="ctr" anchorCtr="0">
            <a:noAutofit/>
          </a:bodyPr>
          <a:lstStyle>
            <a:lvl1pPr marL="0" indent="0" algn="ctr" defTabSz="518419" rtl="0" eaLnBrk="1" latinLnBrk="0" hangingPunct="1">
              <a:lnSpc>
                <a:spcPct val="80000"/>
              </a:lnSpc>
              <a:spcBef>
                <a:spcPts val="0"/>
              </a:spcBef>
              <a:buFont typeface="Arial"/>
              <a:buNone/>
              <a:defRPr sz="5000" kern="1200">
                <a:solidFill>
                  <a:schemeClr val="bg1"/>
                </a:solidFill>
                <a:latin typeface="+mj-lt"/>
                <a:ea typeface="+mn-ea"/>
                <a:cs typeface="+mn-cs"/>
              </a:defRPr>
            </a:lvl1pPr>
            <a:lvl2pPr marL="0" indent="0" algn="ctr" defTabSz="518419" rtl="0" eaLnBrk="1" latinLnBrk="0" hangingPunct="1">
              <a:lnSpc>
                <a:spcPct val="80000"/>
              </a:lnSpc>
              <a:spcBef>
                <a:spcPts val="0"/>
              </a:spcBef>
              <a:buFont typeface="Arial"/>
              <a:buNone/>
              <a:defRPr sz="4000" kern="1200">
                <a:solidFill>
                  <a:schemeClr val="bg1"/>
                </a:solidFill>
                <a:latin typeface="+mj-lt"/>
                <a:ea typeface="+mn-ea"/>
                <a:cs typeface="+mn-cs"/>
              </a:defRPr>
            </a:lvl2pPr>
            <a:lvl3pPr marL="0" indent="0" algn="ctr" defTabSz="518419" rtl="0" eaLnBrk="1" latinLnBrk="0" hangingPunct="1">
              <a:lnSpc>
                <a:spcPct val="80000"/>
              </a:lnSpc>
              <a:spcBef>
                <a:spcPts val="0"/>
              </a:spcBef>
              <a:buFont typeface="Arial"/>
              <a:buNone/>
              <a:defRPr sz="3000" kern="1200">
                <a:solidFill>
                  <a:schemeClr val="bg1"/>
                </a:solidFill>
                <a:latin typeface="+mj-lt"/>
                <a:ea typeface="+mn-ea"/>
                <a:cs typeface="+mn-cs"/>
              </a:defRPr>
            </a:lvl3pPr>
            <a:lvl4pPr marL="0" indent="0" algn="ctr" defTabSz="518419" rtl="0" eaLnBrk="1" latinLnBrk="0" hangingPunct="1">
              <a:lnSpc>
                <a:spcPct val="80000"/>
              </a:lnSpc>
              <a:spcBef>
                <a:spcPts val="1400"/>
              </a:spcBef>
              <a:spcAft>
                <a:spcPts val="1400"/>
              </a:spcAft>
              <a:buFont typeface="Arial"/>
              <a:buNone/>
              <a:defRPr sz="1200" kern="1200" cap="all" spc="100" baseline="0">
                <a:solidFill>
                  <a:schemeClr val="bg1"/>
                </a:solidFill>
                <a:latin typeface="+mj-lt"/>
                <a:ea typeface="+mn-ea"/>
                <a:cs typeface="+mn-cs"/>
              </a:defRPr>
            </a:lvl4pPr>
            <a:lvl5pPr marL="0" indent="0" algn="ctr" defTabSz="518419" rtl="0" eaLnBrk="1" latinLnBrk="0" hangingPunct="1">
              <a:lnSpc>
                <a:spcPct val="110000"/>
              </a:lnSpc>
              <a:spcBef>
                <a:spcPts val="1400"/>
              </a:spcBef>
              <a:spcAft>
                <a:spcPts val="0"/>
              </a:spcAft>
              <a:buFont typeface="Arial"/>
              <a:buNone/>
              <a:defRPr sz="1200" kern="1200">
                <a:solidFill>
                  <a:schemeClr val="bg1"/>
                </a:solidFill>
                <a:latin typeface="+mj-lt"/>
                <a:ea typeface="+mn-ea"/>
                <a:cs typeface="+mn-cs"/>
              </a:defRPr>
            </a:lvl5pPr>
            <a:lvl6pPr marL="0" indent="0" algn="ctr" defTabSz="518419" rtl="0" eaLnBrk="1" latinLnBrk="0" hangingPunct="1">
              <a:spcBef>
                <a:spcPts val="1400"/>
              </a:spcBef>
              <a:buFont typeface="Arial"/>
              <a:buNone/>
              <a:defRPr sz="1200" kern="1200">
                <a:solidFill>
                  <a:schemeClr val="bg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algn="l">
              <a:lnSpc>
                <a:spcPct val="100000"/>
              </a:lnSpc>
            </a:pPr>
            <a:r>
              <a:rPr lang="sv-SE" sz="2400" dirty="0">
                <a:latin typeface="+mn-lt"/>
                <a:cs typeface="+mn-lt"/>
              </a:rPr>
              <a:t>Detta är berättelsen om vad som händer när rehab-apparaten runt en psykiatripatient utvecklar ett gemensamt språk, nya kontakt-vägar och sätt att jobba tillsammans, över myndighetsgränser. </a:t>
            </a:r>
          </a:p>
        </p:txBody>
      </p:sp>
    </p:spTree>
    <p:extLst>
      <p:ext uri="{BB962C8B-B14F-4D97-AF65-F5344CB8AC3E}">
        <p14:creationId xmlns:p14="http://schemas.microsoft.com/office/powerpoint/2010/main" val="37547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497E98-B9A2-5C48-B485-5F6C90F5A452}"/>
              </a:ext>
            </a:extLst>
          </p:cNvPr>
          <p:cNvSpPr/>
          <p:nvPr/>
        </p:nvSpPr>
        <p:spPr>
          <a:xfrm>
            <a:off x="215900" y="647700"/>
            <a:ext cx="9504364" cy="496887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4" name="Platshållare för bild 13">
            <a:extLst>
              <a:ext uri="{FF2B5EF4-FFF2-40B4-BE49-F238E27FC236}">
                <a16:creationId xmlns:a16="http://schemas.microsoft.com/office/drawing/2014/main" id="{9E0B9ED1-69D0-AF4D-A1F8-ED72515371C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l="9526" r="9526"/>
          <a:stretch/>
        </p:blipFill>
        <p:spPr>
          <a:xfrm>
            <a:off x="4319588" y="215901"/>
            <a:ext cx="5832375" cy="5400674"/>
          </a:xfrm>
        </p:spPr>
      </p:pic>
      <p:sp>
        <p:nvSpPr>
          <p:cNvPr id="7" name="Title 6">
            <a:extLst>
              <a:ext uri="{FF2B5EF4-FFF2-40B4-BE49-F238E27FC236}">
                <a16:creationId xmlns:a16="http://schemas.microsoft.com/office/drawing/2014/main" id="{D7988D41-C8D4-494D-9925-DA530DAD1B91}"/>
              </a:ext>
            </a:extLst>
          </p:cNvPr>
          <p:cNvSpPr>
            <a:spLocks noGrp="1"/>
          </p:cNvSpPr>
          <p:nvPr>
            <p:ph type="title"/>
          </p:nvPr>
        </p:nvSpPr>
        <p:spPr>
          <a:xfrm>
            <a:off x="863600" y="1081089"/>
            <a:ext cx="2592388" cy="539750"/>
          </a:xfrm>
        </p:spPr>
        <p:txBody>
          <a:bodyPr/>
          <a:lstStyle/>
          <a:p>
            <a:r>
              <a:rPr lang="sv-SE" sz="4000" dirty="0">
                <a:solidFill>
                  <a:schemeClr val="bg1"/>
                </a:solidFill>
              </a:rPr>
              <a:t>REKO-FAKTA</a:t>
            </a:r>
          </a:p>
        </p:txBody>
      </p:sp>
      <p:sp>
        <p:nvSpPr>
          <p:cNvPr id="20" name="Platshållare för text 19">
            <a:extLst>
              <a:ext uri="{FF2B5EF4-FFF2-40B4-BE49-F238E27FC236}">
                <a16:creationId xmlns:a16="http://schemas.microsoft.com/office/drawing/2014/main" id="{A7F4EB93-40D4-A548-A1E7-4C2A609AB2E9}"/>
              </a:ext>
            </a:extLst>
          </p:cNvPr>
          <p:cNvSpPr>
            <a:spLocks noGrp="1"/>
          </p:cNvSpPr>
          <p:nvPr>
            <p:ph type="body" sz="quarter" idx="16"/>
          </p:nvPr>
        </p:nvSpPr>
        <p:spPr>
          <a:xfrm>
            <a:off x="863600" y="1968844"/>
            <a:ext cx="2592388" cy="2892082"/>
          </a:xfrm>
        </p:spPr>
        <p:txBody>
          <a:bodyPr/>
          <a:lstStyle/>
          <a:p>
            <a:r>
              <a:rPr lang="sv-SE" dirty="0">
                <a:solidFill>
                  <a:schemeClr val="bg1"/>
                </a:solidFill>
              </a:rPr>
              <a:t>REKO = Rehabiliterings-koordinator </a:t>
            </a:r>
          </a:p>
          <a:p>
            <a:r>
              <a:rPr lang="sv-SE" dirty="0" err="1">
                <a:solidFill>
                  <a:schemeClr val="bg1"/>
                </a:solidFill>
              </a:rPr>
              <a:t>REKO:n</a:t>
            </a:r>
            <a:r>
              <a:rPr lang="sv-SE" dirty="0">
                <a:solidFill>
                  <a:schemeClr val="bg1"/>
                </a:solidFill>
              </a:rPr>
              <a:t> är en viktig roll som stöd för patient, vårdpersonal och externa partners </a:t>
            </a:r>
          </a:p>
          <a:p>
            <a:r>
              <a:rPr lang="sv-SE" dirty="0">
                <a:solidFill>
                  <a:schemeClr val="bg1"/>
                </a:solidFill>
              </a:rPr>
              <a:t>REKO finns på flera ställen inom vården, och arbetsuppgifterna varierar beroende på verksamhet.</a:t>
            </a:r>
          </a:p>
        </p:txBody>
      </p:sp>
      <p:sp>
        <p:nvSpPr>
          <p:cNvPr id="25" name="Title 6">
            <a:extLst>
              <a:ext uri="{FF2B5EF4-FFF2-40B4-BE49-F238E27FC236}">
                <a16:creationId xmlns:a16="http://schemas.microsoft.com/office/drawing/2014/main" id="{EC8A7E30-FEC4-6A80-B782-1E85E264CDDC}"/>
              </a:ext>
            </a:extLst>
          </p:cNvPr>
          <p:cNvSpPr txBox="1">
            <a:spLocks/>
          </p:cNvSpPr>
          <p:nvPr/>
        </p:nvSpPr>
        <p:spPr>
          <a:xfrm>
            <a:off x="5184775" y="3124907"/>
            <a:ext cx="4535488" cy="575232"/>
          </a:xfrm>
          <a:prstGeom prst="rect">
            <a:avLst/>
          </a:prstGeom>
        </p:spPr>
        <p:txBody>
          <a:bodyPr vert="horz" lIns="0" tIns="0" rIns="0" bIns="0" rtlCol="0" anchor="t" anchorCtr="0">
            <a:noAutofit/>
          </a:bodyPr>
          <a:lstStyle>
            <a:lvl1pPr algn="l" defTabSz="518419" rtl="0" eaLnBrk="1" latinLnBrk="0" hangingPunct="1">
              <a:lnSpc>
                <a:spcPct val="85000"/>
              </a:lnSpc>
              <a:spcBef>
                <a:spcPct val="0"/>
              </a:spcBef>
              <a:buNone/>
              <a:defRPr sz="2400" b="0" kern="1200">
                <a:solidFill>
                  <a:schemeClr val="tx1"/>
                </a:solidFill>
                <a:latin typeface="+mj-lt"/>
                <a:ea typeface="+mj-ea"/>
                <a:cs typeface="+mj-cs"/>
              </a:defRPr>
            </a:lvl1pPr>
          </a:lstStyle>
          <a:p>
            <a:pPr>
              <a:lnSpc>
                <a:spcPct val="75000"/>
              </a:lnSpc>
            </a:pPr>
            <a:r>
              <a:rPr lang="sv-SE" sz="4800" cap="all">
                <a:solidFill>
                  <a:schemeClr val="bg1"/>
                </a:solidFill>
              </a:rPr>
              <a:t>”Vi bygger en bro mellan </a:t>
            </a:r>
            <a:br>
              <a:rPr lang="sv-SE" sz="4800" cap="all">
                <a:solidFill>
                  <a:schemeClr val="bg1"/>
                </a:solidFill>
              </a:rPr>
            </a:br>
            <a:r>
              <a:rPr lang="sv-SE" sz="4800" cap="all">
                <a:solidFill>
                  <a:schemeClr val="bg1"/>
                </a:solidFill>
              </a:rPr>
              <a:t>två stora verksamheter”</a:t>
            </a:r>
            <a:endParaRPr lang="sv-SE" sz="4800" cap="all" dirty="0">
              <a:solidFill>
                <a:schemeClr val="bg1"/>
              </a:solidFill>
            </a:endParaRPr>
          </a:p>
        </p:txBody>
      </p:sp>
    </p:spTree>
    <p:extLst>
      <p:ext uri="{BB962C8B-B14F-4D97-AF65-F5344CB8AC3E}">
        <p14:creationId xmlns:p14="http://schemas.microsoft.com/office/powerpoint/2010/main" val="188546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7959412-8FA0-044C-A70E-151409409497}"/>
              </a:ext>
            </a:extLst>
          </p:cNvPr>
          <p:cNvSpPr>
            <a:spLocks noGrp="1"/>
          </p:cNvSpPr>
          <p:nvPr>
            <p:ph type="body" sz="quarter" idx="10"/>
          </p:nvPr>
        </p:nvSpPr>
        <p:spPr/>
        <p:txBody>
          <a:bodyPr/>
          <a:lstStyle/>
          <a:p>
            <a:r>
              <a:rPr lang="sv-SE" dirty="0">
                <a:latin typeface="+mj-lt"/>
              </a:rPr>
              <a:t>UTGÅNGSLÄGET OCH UTMANINGARNA</a:t>
            </a:r>
          </a:p>
        </p:txBody>
      </p:sp>
    </p:spTree>
    <p:extLst>
      <p:ext uri="{BB962C8B-B14F-4D97-AF65-F5344CB8AC3E}">
        <p14:creationId xmlns:p14="http://schemas.microsoft.com/office/powerpoint/2010/main" val="301377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A08BA4-C66C-764B-88F1-8874C2669E1D}"/>
              </a:ext>
            </a:extLst>
          </p:cNvPr>
          <p:cNvSpPr/>
          <p:nvPr/>
        </p:nvSpPr>
        <p:spPr>
          <a:xfrm>
            <a:off x="215900" y="215900"/>
            <a:ext cx="9936163" cy="5400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5EE4112-FD01-9F4D-A3D0-827903D79B87}"/>
              </a:ext>
            </a:extLst>
          </p:cNvPr>
          <p:cNvSpPr/>
          <p:nvPr/>
        </p:nvSpPr>
        <p:spPr>
          <a:xfrm>
            <a:off x="0" y="5184775"/>
            <a:ext cx="10367963"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Platshållare för bild 12">
            <a:extLst>
              <a:ext uri="{FF2B5EF4-FFF2-40B4-BE49-F238E27FC236}">
                <a16:creationId xmlns:a16="http://schemas.microsoft.com/office/drawing/2014/main" id="{EA658F29-2996-8441-B532-CB9D64247A2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l="28623" r="28623"/>
          <a:stretch>
            <a:fillRect/>
          </a:stretch>
        </p:blipFill>
        <p:spPr/>
      </p:pic>
      <p:sp>
        <p:nvSpPr>
          <p:cNvPr id="2" name="Rubrik 1">
            <a:extLst>
              <a:ext uri="{FF2B5EF4-FFF2-40B4-BE49-F238E27FC236}">
                <a16:creationId xmlns:a16="http://schemas.microsoft.com/office/drawing/2014/main" id="{49C7DCC6-ECB4-F645-92EA-F02CCFD805CB}"/>
              </a:ext>
            </a:extLst>
          </p:cNvPr>
          <p:cNvSpPr>
            <a:spLocks noGrp="1"/>
          </p:cNvSpPr>
          <p:nvPr>
            <p:ph type="title"/>
          </p:nvPr>
        </p:nvSpPr>
        <p:spPr/>
        <p:txBody>
          <a:bodyPr anchor="ctr"/>
          <a:lstStyle/>
          <a:p>
            <a:pPr>
              <a:lnSpc>
                <a:spcPct val="75000"/>
              </a:lnSpc>
            </a:pPr>
            <a:r>
              <a:rPr lang="sv-SE" sz="4000" cap="all" dirty="0">
                <a:solidFill>
                  <a:schemeClr val="accent3"/>
                </a:solidFill>
                <a:latin typeface="+mj-lt"/>
              </a:rPr>
              <a:t>NÄR VARDAGEN TILLSAMMANS </a:t>
            </a:r>
            <a:br>
              <a:rPr lang="sv-SE" sz="4000" cap="all" dirty="0">
                <a:solidFill>
                  <a:schemeClr val="accent3"/>
                </a:solidFill>
                <a:latin typeface="+mj-lt"/>
              </a:rPr>
            </a:br>
            <a:r>
              <a:rPr lang="sv-SE" sz="4000" cap="all" dirty="0">
                <a:solidFill>
                  <a:schemeClr val="accent3"/>
                </a:solidFill>
                <a:latin typeface="+mj-lt"/>
              </a:rPr>
              <a:t>MÅSTE FUNGERA</a:t>
            </a:r>
          </a:p>
        </p:txBody>
      </p:sp>
      <p:sp>
        <p:nvSpPr>
          <p:cNvPr id="6" name="Platshållare för innehåll 5">
            <a:extLst>
              <a:ext uri="{FF2B5EF4-FFF2-40B4-BE49-F238E27FC236}">
                <a16:creationId xmlns:a16="http://schemas.microsoft.com/office/drawing/2014/main" id="{286BB721-84E7-E54E-B945-C203D0B7D3E3}"/>
              </a:ext>
            </a:extLst>
          </p:cNvPr>
          <p:cNvSpPr>
            <a:spLocks noGrp="1"/>
          </p:cNvSpPr>
          <p:nvPr>
            <p:ph type="body" sz="quarter" idx="20"/>
          </p:nvPr>
        </p:nvSpPr>
        <p:spPr>
          <a:xfrm>
            <a:off x="5183189" y="2339975"/>
            <a:ext cx="4321174" cy="2881150"/>
          </a:xfrm>
        </p:spPr>
        <p:txBody>
          <a:bodyPr anchor="ctr"/>
          <a:lstStyle/>
          <a:p>
            <a:r>
              <a:rPr lang="sv-SE" dirty="0">
                <a:latin typeface="+mn-lt"/>
                <a:cs typeface="+mn-lt"/>
              </a:rPr>
              <a:t>Andelen sjukskrivna på grund av psykiatriska diagnoser har ökat stadigt </a:t>
            </a:r>
          </a:p>
          <a:p>
            <a:r>
              <a:rPr lang="sv-SE" dirty="0">
                <a:latin typeface="+mn-lt"/>
                <a:cs typeface="+mn-lt"/>
              </a:rPr>
              <a:t>Ju längre sjukskrivningarna blir desto tuffare blir rehabiliteringen och vägen tillbaka</a:t>
            </a:r>
          </a:p>
          <a:p>
            <a:r>
              <a:rPr lang="sv-SE" dirty="0">
                <a:latin typeface="+mn-lt"/>
                <a:cs typeface="+mn-lt"/>
              </a:rPr>
              <a:t>De långa sjukskrivningarna medför personligt lidande och utanförskap</a:t>
            </a:r>
          </a:p>
          <a:p>
            <a:r>
              <a:rPr lang="sv-SE" dirty="0">
                <a:latin typeface="+mn-lt"/>
                <a:cs typeface="+mn-lt"/>
              </a:rPr>
              <a:t>Stora behov av kontakt mellan hälso- och sjukvården och Försäkringskassan</a:t>
            </a:r>
          </a:p>
        </p:txBody>
      </p:sp>
    </p:spTree>
    <p:extLst>
      <p:ext uri="{BB962C8B-B14F-4D97-AF65-F5344CB8AC3E}">
        <p14:creationId xmlns:p14="http://schemas.microsoft.com/office/powerpoint/2010/main" val="314013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extLst>
              <a:ext uri="{FF2B5EF4-FFF2-40B4-BE49-F238E27FC236}">
                <a16:creationId xmlns:a16="http://schemas.microsoft.com/office/drawing/2014/main" id="{42853A97-487D-95C5-6083-4676BDAA112A}"/>
              </a:ext>
            </a:extLst>
          </p:cNvPr>
          <p:cNvSpPr/>
          <p:nvPr/>
        </p:nvSpPr>
        <p:spPr>
          <a:xfrm>
            <a:off x="6048375" y="0"/>
            <a:ext cx="4319588" cy="58324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94763B-D97B-7241-B64D-0EDC73A0A206}"/>
              </a:ext>
            </a:extLst>
          </p:cNvPr>
          <p:cNvSpPr>
            <a:spLocks noGrp="1"/>
          </p:cNvSpPr>
          <p:nvPr>
            <p:ph type="title"/>
          </p:nvPr>
        </p:nvSpPr>
        <p:spPr>
          <a:xfrm>
            <a:off x="647700" y="971550"/>
            <a:ext cx="4621968" cy="360000"/>
          </a:xfrm>
        </p:spPr>
        <p:txBody>
          <a:bodyPr/>
          <a:lstStyle/>
          <a:p>
            <a:r>
              <a:rPr lang="sv-SE" sz="4000" dirty="0">
                <a:solidFill>
                  <a:schemeClr val="accent3"/>
                </a:solidFill>
                <a:latin typeface="+mj-lt"/>
              </a:rPr>
              <a:t>ETT FÖRSTA FÖRSÖK</a:t>
            </a:r>
          </a:p>
        </p:txBody>
      </p:sp>
      <p:sp>
        <p:nvSpPr>
          <p:cNvPr id="3" name="Platshållare för text 2">
            <a:extLst>
              <a:ext uri="{FF2B5EF4-FFF2-40B4-BE49-F238E27FC236}">
                <a16:creationId xmlns:a16="http://schemas.microsoft.com/office/drawing/2014/main" id="{F3F18BE0-B08C-4B4C-A39B-5B61DC2B8539}"/>
              </a:ext>
            </a:extLst>
          </p:cNvPr>
          <p:cNvSpPr>
            <a:spLocks noGrp="1"/>
          </p:cNvSpPr>
          <p:nvPr>
            <p:ph type="body" sz="quarter" idx="13"/>
          </p:nvPr>
        </p:nvSpPr>
        <p:spPr>
          <a:xfrm>
            <a:off x="647700" y="1801150"/>
            <a:ext cx="3563937" cy="3059775"/>
          </a:xfrm>
        </p:spPr>
        <p:txBody>
          <a:bodyPr numCol="1"/>
          <a:lstStyle/>
          <a:p>
            <a:r>
              <a:rPr lang="sv-SE" dirty="0">
                <a:latin typeface="+mn-lt"/>
                <a:cs typeface="+mn-lt"/>
              </a:rPr>
              <a:t>Goda intentioner, men de goda resultaten uteblev</a:t>
            </a:r>
          </a:p>
          <a:p>
            <a:r>
              <a:rPr lang="sv-SE" dirty="0">
                <a:latin typeface="+mn-lt"/>
                <a:cs typeface="+mn-lt"/>
              </a:rPr>
              <a:t>Två olika verksamheter och perspektiv</a:t>
            </a:r>
          </a:p>
          <a:p>
            <a:r>
              <a:rPr lang="sv-SE" dirty="0">
                <a:latin typeface="+mn-lt"/>
                <a:cs typeface="+mn-lt"/>
              </a:rPr>
              <a:t>Kontaktsvårigheter mellan de båda verksamheterna</a:t>
            </a:r>
          </a:p>
        </p:txBody>
      </p:sp>
      <p:cxnSp>
        <p:nvCxnSpPr>
          <p:cNvPr id="5" name="Rak 9">
            <a:extLst>
              <a:ext uri="{FF2B5EF4-FFF2-40B4-BE49-F238E27FC236}">
                <a16:creationId xmlns:a16="http://schemas.microsoft.com/office/drawing/2014/main" id="{6FD5D07F-18A0-1955-4CF9-E4C81AD8F98B}"/>
              </a:ext>
            </a:extLst>
          </p:cNvPr>
          <p:cNvCxnSpPr>
            <a:cxnSpLocks/>
          </p:cNvCxnSpPr>
          <p:nvPr/>
        </p:nvCxnSpPr>
        <p:spPr>
          <a:xfrm>
            <a:off x="6882321" y="0"/>
            <a:ext cx="0" cy="2034247"/>
          </a:xfrm>
          <a:prstGeom prst="line">
            <a:avLst/>
          </a:prstGeom>
          <a:ln w="22225">
            <a:solidFill>
              <a:schemeClr val="bg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sp>
        <p:nvSpPr>
          <p:cNvPr id="12" name="Ellips 22">
            <a:extLst>
              <a:ext uri="{FF2B5EF4-FFF2-40B4-BE49-F238E27FC236}">
                <a16:creationId xmlns:a16="http://schemas.microsoft.com/office/drawing/2014/main" id="{53420D10-DF92-F46A-C80D-D0DE8CD494AE}"/>
              </a:ext>
            </a:extLst>
          </p:cNvPr>
          <p:cNvSpPr/>
          <p:nvPr/>
        </p:nvSpPr>
        <p:spPr>
          <a:xfrm>
            <a:off x="6835161" y="1929343"/>
            <a:ext cx="111254" cy="1112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23">
            <a:extLst>
              <a:ext uri="{FF2B5EF4-FFF2-40B4-BE49-F238E27FC236}">
                <a16:creationId xmlns:a16="http://schemas.microsoft.com/office/drawing/2014/main" id="{B4AE7E87-BB65-A4AA-955F-FBDAC8872E41}"/>
              </a:ext>
            </a:extLst>
          </p:cNvPr>
          <p:cNvSpPr txBox="1"/>
          <p:nvPr/>
        </p:nvSpPr>
        <p:spPr>
          <a:xfrm>
            <a:off x="7039683" y="1800225"/>
            <a:ext cx="2269240" cy="1446550"/>
          </a:xfrm>
          <a:prstGeom prst="rect">
            <a:avLst/>
          </a:prstGeom>
          <a:noFill/>
        </p:spPr>
        <p:txBody>
          <a:bodyPr wrap="square" rtlCol="0">
            <a:spAutoFit/>
          </a:bodyPr>
          <a:lstStyle/>
          <a:p>
            <a:r>
              <a:rPr lang="sv-SE" sz="1800" dirty="0">
                <a:solidFill>
                  <a:schemeClr val="bg1"/>
                </a:solidFill>
                <a:latin typeface="+mj-lt"/>
              </a:rPr>
              <a:t>2007</a:t>
            </a:r>
          </a:p>
          <a:p>
            <a:r>
              <a:rPr lang="sv-SE" sz="1400" dirty="0">
                <a:solidFill>
                  <a:schemeClr val="bg1"/>
                </a:solidFill>
                <a:latin typeface="+mn-lt"/>
                <a:cs typeface="+mn-lt"/>
              </a:rPr>
              <a:t>samarbete inleds mellan Försäkringskassan och de psykiatriska mottagningarna på Fosievägen och Drottninggatan</a:t>
            </a:r>
          </a:p>
        </p:txBody>
      </p:sp>
    </p:spTree>
    <p:extLst>
      <p:ext uri="{BB962C8B-B14F-4D97-AF65-F5344CB8AC3E}">
        <p14:creationId xmlns:p14="http://schemas.microsoft.com/office/powerpoint/2010/main" val="231155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355CE6-1706-7344-9709-2C93976FA04F}"/>
              </a:ext>
            </a:extLst>
          </p:cNvPr>
          <p:cNvSpPr>
            <a:spLocks noGrp="1"/>
          </p:cNvSpPr>
          <p:nvPr>
            <p:ph type="title"/>
          </p:nvPr>
        </p:nvSpPr>
        <p:spPr>
          <a:xfrm>
            <a:off x="863600" y="647700"/>
            <a:ext cx="4321174" cy="648000"/>
          </a:xfrm>
        </p:spPr>
        <p:txBody>
          <a:bodyPr/>
          <a:lstStyle/>
          <a:p>
            <a:r>
              <a:rPr lang="sv-SE" sz="4000" dirty="0">
                <a:solidFill>
                  <a:schemeClr val="accent3"/>
                </a:solidFill>
                <a:latin typeface="+mj-lt"/>
              </a:rPr>
              <a:t>DAGENS SAMARBETE </a:t>
            </a:r>
            <a:br>
              <a:rPr lang="sv-SE" sz="4000" dirty="0">
                <a:solidFill>
                  <a:schemeClr val="accent3"/>
                </a:solidFill>
                <a:latin typeface="+mj-lt"/>
              </a:rPr>
            </a:br>
            <a:r>
              <a:rPr lang="sv-SE" sz="4000" dirty="0">
                <a:solidFill>
                  <a:schemeClr val="accent3"/>
                </a:solidFill>
                <a:latin typeface="+mj-lt"/>
              </a:rPr>
              <a:t>VÄXER FRAM</a:t>
            </a:r>
          </a:p>
        </p:txBody>
      </p:sp>
      <p:sp>
        <p:nvSpPr>
          <p:cNvPr id="4" name="Platshållare för text 3">
            <a:extLst>
              <a:ext uri="{FF2B5EF4-FFF2-40B4-BE49-F238E27FC236}">
                <a16:creationId xmlns:a16="http://schemas.microsoft.com/office/drawing/2014/main" id="{AED29F11-070F-2F48-B643-60278670ED1B}"/>
              </a:ext>
            </a:extLst>
          </p:cNvPr>
          <p:cNvSpPr>
            <a:spLocks noGrp="1"/>
          </p:cNvSpPr>
          <p:nvPr>
            <p:ph type="body" sz="quarter" idx="20"/>
          </p:nvPr>
        </p:nvSpPr>
        <p:spPr/>
        <p:txBody>
          <a:bodyPr/>
          <a:lstStyle/>
          <a:p>
            <a:r>
              <a:rPr lang="sv-SE" dirty="0">
                <a:latin typeface="+mn-lt"/>
                <a:cs typeface="+mn-lt"/>
              </a:rPr>
              <a:t>Gemensam projektansökan till </a:t>
            </a:r>
            <a:r>
              <a:rPr lang="sv-SE" dirty="0" err="1">
                <a:latin typeface="+mn-lt"/>
                <a:cs typeface="+mn-lt"/>
              </a:rPr>
              <a:t>Finsam</a:t>
            </a:r>
            <a:endParaRPr lang="sv-SE" dirty="0">
              <a:latin typeface="+mn-lt"/>
              <a:cs typeface="+mn-lt"/>
            </a:endParaRPr>
          </a:p>
          <a:p>
            <a:r>
              <a:rPr lang="sv-SE" dirty="0">
                <a:latin typeface="+mn-lt"/>
                <a:cs typeface="+mn-lt"/>
              </a:rPr>
              <a:t>Två REKO projektanställdes och på Försäkringskassan utsågs två dedikerade kontaktpersoner</a:t>
            </a:r>
          </a:p>
          <a:p>
            <a:r>
              <a:rPr lang="sv-SE" dirty="0">
                <a:latin typeface="+mn-lt"/>
                <a:cs typeface="+mn-lt"/>
              </a:rPr>
              <a:t>Det gav resultat och satsningen permanentades</a:t>
            </a:r>
          </a:p>
        </p:txBody>
      </p:sp>
      <p:sp>
        <p:nvSpPr>
          <p:cNvPr id="5" name="Rektangel 4">
            <a:extLst>
              <a:ext uri="{FF2B5EF4-FFF2-40B4-BE49-F238E27FC236}">
                <a16:creationId xmlns:a16="http://schemas.microsoft.com/office/drawing/2014/main" id="{30F7BFF1-7285-EE4E-8BE1-7ACA8B6DA98D}"/>
              </a:ext>
            </a:extLst>
          </p:cNvPr>
          <p:cNvSpPr/>
          <p:nvPr/>
        </p:nvSpPr>
        <p:spPr>
          <a:xfrm>
            <a:off x="6048375" y="0"/>
            <a:ext cx="4319588" cy="56483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9" name="Rak 8">
            <a:extLst>
              <a:ext uri="{FF2B5EF4-FFF2-40B4-BE49-F238E27FC236}">
                <a16:creationId xmlns:a16="http://schemas.microsoft.com/office/drawing/2014/main" id="{6857C6A7-576C-5444-AE58-CA38F1D6EE44}"/>
              </a:ext>
            </a:extLst>
          </p:cNvPr>
          <p:cNvCxnSpPr/>
          <p:nvPr/>
        </p:nvCxnSpPr>
        <p:spPr>
          <a:xfrm>
            <a:off x="6904653" y="0"/>
            <a:ext cx="0" cy="1620838"/>
          </a:xfrm>
          <a:prstGeom prst="line">
            <a:avLst/>
          </a:prstGeom>
          <a:ln w="22225">
            <a:solidFill>
              <a:schemeClr val="bg1"/>
            </a:solidFill>
            <a:prstDash val="dash"/>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 name="Rak 9">
            <a:extLst>
              <a:ext uri="{FF2B5EF4-FFF2-40B4-BE49-F238E27FC236}">
                <a16:creationId xmlns:a16="http://schemas.microsoft.com/office/drawing/2014/main" id="{418A646F-A96F-5E43-BFE3-49F25B55C873}"/>
              </a:ext>
            </a:extLst>
          </p:cNvPr>
          <p:cNvCxnSpPr>
            <a:cxnSpLocks/>
          </p:cNvCxnSpPr>
          <p:nvPr/>
        </p:nvCxnSpPr>
        <p:spPr>
          <a:xfrm>
            <a:off x="6901412" y="1620838"/>
            <a:ext cx="0" cy="4104101"/>
          </a:xfrm>
          <a:prstGeom prst="line">
            <a:avLst/>
          </a:prstGeom>
          <a:ln w="22225">
            <a:solidFill>
              <a:schemeClr val="bg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sp>
        <p:nvSpPr>
          <p:cNvPr id="12" name="textruta 11">
            <a:extLst>
              <a:ext uri="{FF2B5EF4-FFF2-40B4-BE49-F238E27FC236}">
                <a16:creationId xmlns:a16="http://schemas.microsoft.com/office/drawing/2014/main" id="{488688D9-50A5-B54B-91F2-C43C96892D6D}"/>
              </a:ext>
            </a:extLst>
          </p:cNvPr>
          <p:cNvSpPr txBox="1"/>
          <p:nvPr/>
        </p:nvSpPr>
        <p:spPr>
          <a:xfrm>
            <a:off x="7015194" y="4741990"/>
            <a:ext cx="1455576" cy="584775"/>
          </a:xfrm>
          <a:prstGeom prst="rect">
            <a:avLst/>
          </a:prstGeom>
          <a:noFill/>
        </p:spPr>
        <p:txBody>
          <a:bodyPr wrap="square" rtlCol="0">
            <a:spAutoFit/>
          </a:bodyPr>
          <a:lstStyle/>
          <a:p>
            <a:r>
              <a:rPr lang="sv-SE" sz="1800" dirty="0">
                <a:solidFill>
                  <a:schemeClr val="bg1"/>
                </a:solidFill>
                <a:latin typeface="+mj-lt"/>
              </a:rPr>
              <a:t>2017–2018</a:t>
            </a:r>
          </a:p>
          <a:p>
            <a:r>
              <a:rPr lang="sv-SE" sz="1400" dirty="0">
                <a:solidFill>
                  <a:schemeClr val="bg1"/>
                </a:solidFill>
                <a:latin typeface="+mn-lt"/>
                <a:cs typeface="+mn-lt"/>
              </a:rPr>
              <a:t>Finsamprojekt</a:t>
            </a:r>
          </a:p>
        </p:txBody>
      </p:sp>
      <p:sp>
        <p:nvSpPr>
          <p:cNvPr id="13" name="Ellips 12">
            <a:extLst>
              <a:ext uri="{FF2B5EF4-FFF2-40B4-BE49-F238E27FC236}">
                <a16:creationId xmlns:a16="http://schemas.microsoft.com/office/drawing/2014/main" id="{9D3120D7-0E30-B348-B9EF-41E1B758AE41}"/>
              </a:ext>
            </a:extLst>
          </p:cNvPr>
          <p:cNvSpPr/>
          <p:nvPr/>
        </p:nvSpPr>
        <p:spPr>
          <a:xfrm>
            <a:off x="6848347" y="4860884"/>
            <a:ext cx="111254" cy="1112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6319C71A-5B7B-4441-9804-B73E9D2C868A}"/>
              </a:ext>
            </a:extLst>
          </p:cNvPr>
          <p:cNvSpPr/>
          <p:nvPr/>
        </p:nvSpPr>
        <p:spPr>
          <a:xfrm>
            <a:off x="6848347" y="3780012"/>
            <a:ext cx="111254" cy="1112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5F11B187-927C-C54D-BF15-37604560B1DC}"/>
              </a:ext>
            </a:extLst>
          </p:cNvPr>
          <p:cNvSpPr/>
          <p:nvPr/>
        </p:nvSpPr>
        <p:spPr>
          <a:xfrm>
            <a:off x="6848347" y="2303716"/>
            <a:ext cx="111254" cy="1112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E5052963-EDAA-1544-B64B-330B1C167EF4}"/>
              </a:ext>
            </a:extLst>
          </p:cNvPr>
          <p:cNvSpPr txBox="1"/>
          <p:nvPr/>
        </p:nvSpPr>
        <p:spPr>
          <a:xfrm>
            <a:off x="7015194" y="3673818"/>
            <a:ext cx="1535682" cy="1015663"/>
          </a:xfrm>
          <a:prstGeom prst="rect">
            <a:avLst/>
          </a:prstGeom>
          <a:noFill/>
        </p:spPr>
        <p:txBody>
          <a:bodyPr wrap="square" rtlCol="0">
            <a:spAutoFit/>
          </a:bodyPr>
          <a:lstStyle/>
          <a:p>
            <a:r>
              <a:rPr lang="sv-SE" sz="1800" dirty="0">
                <a:solidFill>
                  <a:schemeClr val="bg1"/>
                </a:solidFill>
                <a:latin typeface="+mj-lt"/>
              </a:rPr>
              <a:t>2019–2020</a:t>
            </a:r>
          </a:p>
          <a:p>
            <a:r>
              <a:rPr lang="sv-SE" sz="1400" dirty="0">
                <a:solidFill>
                  <a:schemeClr val="bg1"/>
                </a:solidFill>
                <a:latin typeface="+mn-lt"/>
                <a:cs typeface="+mn-lt"/>
              </a:rPr>
              <a:t>Överenskommelse om fördjupad samverkan</a:t>
            </a:r>
          </a:p>
        </p:txBody>
      </p:sp>
      <p:sp>
        <p:nvSpPr>
          <p:cNvPr id="17" name="textruta 16">
            <a:extLst>
              <a:ext uri="{FF2B5EF4-FFF2-40B4-BE49-F238E27FC236}">
                <a16:creationId xmlns:a16="http://schemas.microsoft.com/office/drawing/2014/main" id="{720CD628-906A-EF4F-A921-073D98EEC57A}"/>
              </a:ext>
            </a:extLst>
          </p:cNvPr>
          <p:cNvSpPr txBox="1"/>
          <p:nvPr/>
        </p:nvSpPr>
        <p:spPr>
          <a:xfrm>
            <a:off x="7015193" y="2186370"/>
            <a:ext cx="1725045" cy="1446550"/>
          </a:xfrm>
          <a:prstGeom prst="rect">
            <a:avLst/>
          </a:prstGeom>
          <a:noFill/>
        </p:spPr>
        <p:txBody>
          <a:bodyPr wrap="square" rtlCol="0">
            <a:spAutoFit/>
          </a:bodyPr>
          <a:lstStyle/>
          <a:p>
            <a:r>
              <a:rPr lang="sv-SE" sz="1800" dirty="0">
                <a:solidFill>
                  <a:schemeClr val="bg1"/>
                </a:solidFill>
                <a:latin typeface="+mj-lt"/>
              </a:rPr>
              <a:t>2021–2022</a:t>
            </a:r>
          </a:p>
          <a:p>
            <a:r>
              <a:rPr lang="sv-SE" sz="1400" dirty="0">
                <a:solidFill>
                  <a:schemeClr val="bg1"/>
                </a:solidFill>
                <a:latin typeface="+mn-lt"/>
                <a:cs typeface="+mn-lt"/>
              </a:rPr>
              <a:t>Överenskommelse om vidareutveckling av samverkan i ordinarie verksamhet</a:t>
            </a:r>
          </a:p>
        </p:txBody>
      </p:sp>
      <p:pic>
        <p:nvPicPr>
          <p:cNvPr id="21" name="Bildobjekt 20">
            <a:extLst>
              <a:ext uri="{FF2B5EF4-FFF2-40B4-BE49-F238E27FC236}">
                <a16:creationId xmlns:a16="http://schemas.microsoft.com/office/drawing/2014/main" id="{35CDD165-38C5-9147-929B-28B0C2C26E85}"/>
              </a:ext>
            </a:extLst>
          </p:cNvPr>
          <p:cNvPicPr>
            <a:picLocks noChangeAspect="1"/>
          </p:cNvPicPr>
          <p:nvPr/>
        </p:nvPicPr>
        <p:blipFill>
          <a:blip r:embed="rId3"/>
          <a:stretch>
            <a:fillRect/>
          </a:stretch>
        </p:blipFill>
        <p:spPr>
          <a:xfrm>
            <a:off x="5126831" y="2859087"/>
            <a:ext cx="114300" cy="114300"/>
          </a:xfrm>
          <a:prstGeom prst="rect">
            <a:avLst/>
          </a:prstGeom>
        </p:spPr>
      </p:pic>
      <p:sp>
        <p:nvSpPr>
          <p:cNvPr id="23" name="Ellips 22">
            <a:extLst>
              <a:ext uri="{FF2B5EF4-FFF2-40B4-BE49-F238E27FC236}">
                <a16:creationId xmlns:a16="http://schemas.microsoft.com/office/drawing/2014/main" id="{BAABAAF5-25AC-ED4B-818D-60D423F5BBC5}"/>
              </a:ext>
            </a:extLst>
          </p:cNvPr>
          <p:cNvSpPr/>
          <p:nvPr/>
        </p:nvSpPr>
        <p:spPr>
          <a:xfrm>
            <a:off x="6848347" y="1453998"/>
            <a:ext cx="111254" cy="1112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537DF19E-EA4A-D246-B51C-4E70D299388A}"/>
              </a:ext>
            </a:extLst>
          </p:cNvPr>
          <p:cNvSpPr txBox="1"/>
          <p:nvPr/>
        </p:nvSpPr>
        <p:spPr>
          <a:xfrm>
            <a:off x="7021544" y="1330489"/>
            <a:ext cx="1608106" cy="800219"/>
          </a:xfrm>
          <a:prstGeom prst="rect">
            <a:avLst/>
          </a:prstGeom>
          <a:noFill/>
        </p:spPr>
        <p:txBody>
          <a:bodyPr wrap="square" rtlCol="0">
            <a:spAutoFit/>
          </a:bodyPr>
          <a:lstStyle/>
          <a:p>
            <a:r>
              <a:rPr lang="sv-SE" sz="1800" dirty="0">
                <a:solidFill>
                  <a:schemeClr val="bg1"/>
                </a:solidFill>
                <a:latin typeface="+mj-lt"/>
              </a:rPr>
              <a:t>2023</a:t>
            </a:r>
          </a:p>
          <a:p>
            <a:r>
              <a:rPr lang="sv-SE" sz="1400" dirty="0">
                <a:solidFill>
                  <a:schemeClr val="bg1"/>
                </a:solidFill>
                <a:latin typeface="+mn-lt"/>
                <a:cs typeface="+mn-lt"/>
              </a:rPr>
              <a:t>Arbetet fortsätter på obestämd tid</a:t>
            </a:r>
          </a:p>
        </p:txBody>
      </p:sp>
    </p:spTree>
    <p:extLst>
      <p:ext uri="{BB962C8B-B14F-4D97-AF65-F5344CB8AC3E}">
        <p14:creationId xmlns:p14="http://schemas.microsoft.com/office/powerpoint/2010/main" val="115633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2232C89-D038-E94F-8396-1C5551355B69}"/>
              </a:ext>
            </a:extLst>
          </p:cNvPr>
          <p:cNvSpPr>
            <a:spLocks noGrp="1"/>
          </p:cNvSpPr>
          <p:nvPr>
            <p:ph type="body" sz="quarter" idx="10"/>
          </p:nvPr>
        </p:nvSpPr>
        <p:spPr>
          <a:xfrm>
            <a:off x="1403351" y="971550"/>
            <a:ext cx="7265162" cy="3889376"/>
          </a:xfrm>
        </p:spPr>
        <p:txBody>
          <a:bodyPr anchor="b"/>
          <a:lstStyle/>
          <a:p>
            <a:pPr>
              <a:lnSpc>
                <a:spcPct val="75000"/>
              </a:lnSpc>
            </a:pPr>
            <a:r>
              <a:rPr lang="sv-SE" cap="all" dirty="0">
                <a:latin typeface="+mj-lt"/>
                <a:ea typeface="Roboto" panose="02000000000000000000" pitchFamily="2" charset="0"/>
                <a:cs typeface="Arial" panose="020B0604020202020204" pitchFamily="34" charset="0"/>
              </a:rPr>
              <a:t>Dagens </a:t>
            </a:r>
            <a:br>
              <a:rPr lang="sv-SE" cap="all" dirty="0">
                <a:latin typeface="+mj-lt"/>
                <a:ea typeface="Roboto" panose="02000000000000000000" pitchFamily="2" charset="0"/>
                <a:cs typeface="Arial" panose="020B0604020202020204" pitchFamily="34" charset="0"/>
              </a:rPr>
            </a:br>
            <a:r>
              <a:rPr lang="sv-SE" cap="all" dirty="0">
                <a:latin typeface="+mj-lt"/>
                <a:ea typeface="Roboto" panose="02000000000000000000" pitchFamily="2" charset="0"/>
                <a:cs typeface="Arial" panose="020B0604020202020204" pitchFamily="34" charset="0"/>
              </a:rPr>
              <a:t>samarbete</a:t>
            </a:r>
          </a:p>
        </p:txBody>
      </p:sp>
    </p:spTree>
    <p:extLst>
      <p:ext uri="{BB962C8B-B14F-4D97-AF65-F5344CB8AC3E}">
        <p14:creationId xmlns:p14="http://schemas.microsoft.com/office/powerpoint/2010/main" val="3206468750"/>
      </p:ext>
    </p:extLst>
  </p:cSld>
  <p:clrMapOvr>
    <a:masterClrMapping/>
  </p:clrMapOvr>
</p:sld>
</file>

<file path=ppt/theme/theme1.xml><?xml version="1.0" encoding="utf-8"?>
<a:theme xmlns:a="http://schemas.openxmlformats.org/drawingml/2006/main" name="Finsam">
  <a:themeElements>
    <a:clrScheme name="Finsam">
      <a:dk1>
        <a:srgbClr val="000000"/>
      </a:dk1>
      <a:lt1>
        <a:sysClr val="window" lastClr="FFFFFF"/>
      </a:lt1>
      <a:dk2>
        <a:srgbClr val="000000"/>
      </a:dk2>
      <a:lt2>
        <a:srgbClr val="FFFFFF"/>
      </a:lt2>
      <a:accent1>
        <a:srgbClr val="F39200"/>
      </a:accent1>
      <a:accent2>
        <a:srgbClr val="FDC333"/>
      </a:accent2>
      <a:accent3>
        <a:srgbClr val="049893"/>
      </a:accent3>
      <a:accent4>
        <a:srgbClr val="91C99C"/>
      </a:accent4>
      <a:accent5>
        <a:srgbClr val="000000"/>
      </a:accent5>
      <a:accent6>
        <a:srgbClr val="000000"/>
      </a:accent6>
      <a:hlink>
        <a:srgbClr val="000000"/>
      </a:hlink>
      <a:folHlink>
        <a:srgbClr val="000000"/>
      </a:folHlink>
    </a:clrScheme>
    <a:fontScheme name="Finsam">
      <a:majorFont>
        <a:latin typeface="Franklin Gothic Demi Con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triangle" w="lg"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B1E78993-68CF-4F5D-8177-A9ED1B60F4FE}" vid="{7D477545-EBE3-4A1A-A884-4B175333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0B05628DD90F343B95C9D1C89C99C4B" ma:contentTypeVersion="12" ma:contentTypeDescription="Skapa ett nytt dokument." ma:contentTypeScope="" ma:versionID="ead696023ed5bfff6f6503f17288b9cf">
  <xsd:schema xmlns:xsd="http://www.w3.org/2001/XMLSchema" xmlns:xs="http://www.w3.org/2001/XMLSchema" xmlns:p="http://schemas.microsoft.com/office/2006/metadata/properties" xmlns:ns2="a76ce180-2d51-494a-9b1b-9e32d4aa5aa4" xmlns:ns3="c86a56ac-90ea-4fd1-bee6-6887419cb2f7" targetNamespace="http://schemas.microsoft.com/office/2006/metadata/properties" ma:root="true" ma:fieldsID="5b0a2bdbd723e43f47b647c386a335a5" ns2:_="" ns3:_="">
    <xsd:import namespace="a76ce180-2d51-494a-9b1b-9e32d4aa5aa4"/>
    <xsd:import namespace="c86a56ac-90ea-4fd1-bee6-6887419cb2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6ce180-2d51-494a-9b1b-9e32d4aa5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6a56ac-90ea-4fd1-bee6-6887419cb2f7"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23AF59F1-71F8-4923-8278-C67A73944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6ce180-2d51-494a-9b1b-9e32d4aa5aa4"/>
    <ds:schemaRef ds:uri="c86a56ac-90ea-4fd1-bee6-6887419cb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10833</TotalTime>
  <Words>2499</Words>
  <Application>Microsoft Macintosh PowerPoint</Application>
  <PresentationFormat>Custom</PresentationFormat>
  <Paragraphs>209</Paragraphs>
  <Slides>29</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Demi Cond</vt:lpstr>
      <vt:lpstr>Franklin Gothic Medium Cond</vt:lpstr>
      <vt:lpstr>Roboto</vt:lpstr>
      <vt:lpstr>Finsam</vt:lpstr>
      <vt:lpstr>PowerPoint Presentation</vt:lpstr>
      <vt:lpstr>Instruktioner (dold sida)</vt:lpstr>
      <vt:lpstr>PowerPoint Presentation</vt:lpstr>
      <vt:lpstr>REKO-FAKTA</vt:lpstr>
      <vt:lpstr>PowerPoint Presentation</vt:lpstr>
      <vt:lpstr>NÄR VARDAGEN TILLSAMMANS  MÅSTE FUNGERA</vt:lpstr>
      <vt:lpstr>ETT FÖRSTA FÖRSÖK</vt:lpstr>
      <vt:lpstr>DAGENS SAMARBETE  VÄXER FRAM</vt:lpstr>
      <vt:lpstr>PowerPoint Presentation</vt:lpstr>
      <vt:lpstr>TVÅ VÄRLDAR – EN  GEMENSAM VARDAG</vt:lpstr>
      <vt:lpstr>PowerPoint Presentation</vt:lpstr>
      <vt:lpstr>SÅ FUNKAR SAMARBETET</vt:lpstr>
      <vt:lpstr>”ÖPPEN DÖRR”</vt:lpstr>
      <vt:lpstr>PowerPoint Presentation</vt:lpstr>
      <vt:lpstr>PowerPoint Presentation</vt:lpstr>
      <vt:lpstr>PowerPoint Presentation</vt:lpstr>
      <vt:lpstr>SÅ ÄR SAMARBETET ORGANISERAT</vt:lpstr>
      <vt:lpstr>PowerPoint Presentation</vt:lpstr>
      <vt:lpstr>ETT VINNANDE KONCEPT </vt:lpstr>
      <vt:lpstr>PowerPoint Presentation</vt:lpstr>
      <vt:lpstr>PowerPoint Presentation</vt:lpstr>
      <vt:lpstr>PowerPoint Presentation</vt:lpstr>
      <vt:lpstr>TRE LÄRDOMAR  FRÅN TEAMET</vt:lpstr>
      <vt:lpstr>PowerPoint Presentation</vt:lpstr>
      <vt:lpstr>PowerPoint Presentation</vt:lpstr>
      <vt:lpstr>PowerPoint Presentation</vt:lpstr>
      <vt:lpstr>PowerPoint Presentation</vt:lpstr>
      <vt:lpstr>VAD TÄNKER DU?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dc:title>
  <dc:subject/>
  <dc:creator>Eva Kasselring</dc:creator>
  <cp:keywords/>
  <dc:description/>
  <cp:lastModifiedBy>Kolossal AB</cp:lastModifiedBy>
  <cp:revision>380</cp:revision>
  <cp:lastPrinted>2021-06-29T14:47:06Z</cp:lastPrinted>
  <dcterms:created xsi:type="dcterms:W3CDTF">2020-02-14T15:30:18Z</dcterms:created>
  <dcterms:modified xsi:type="dcterms:W3CDTF">2024-05-07T08:09:00Z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0x01010020B05628DD90F343B95C9D1C89C99C4B</vt:lpwstr>
  </property>
</Properties>
</file>