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8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8743" autoAdjust="0"/>
  </p:normalViewPr>
  <p:slideViewPr>
    <p:cSldViewPr snapToGrid="0" snapToObjects="1" showGuides="1">
      <p:cViewPr varScale="1">
        <p:scale>
          <a:sx n="86" d="100"/>
          <a:sy n="86" d="100"/>
        </p:scale>
        <p:origin x="1382" y="53"/>
      </p:cViewPr>
      <p:guideLst>
        <p:guide orient="horz" pos="2428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22" d="100"/>
          <a:sy n="122" d="100"/>
        </p:scale>
        <p:origin x="-488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sz="800" b="1" dirty="0">
              <a:solidFill>
                <a:schemeClr val="accent4"/>
              </a:solidFill>
              <a:latin typeface="Verdana"/>
              <a:cs typeface="Verdana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90C10-312F-164C-8F20-C0D724F58394}" type="datetime1">
              <a:rPr lang="sv-SE" sz="800" b="1" smtClean="0">
                <a:solidFill>
                  <a:schemeClr val="accent4"/>
                </a:solidFill>
                <a:latin typeface="Verdana"/>
                <a:cs typeface="Verdana"/>
              </a:rPr>
              <a:t>2020-08-27</a:t>
            </a:fld>
            <a:endParaRPr lang="sv-SE" sz="800" b="1">
              <a:solidFill>
                <a:schemeClr val="accent4"/>
              </a:solidFill>
              <a:latin typeface="Verdana"/>
              <a:cs typeface="Verdana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sz="800" b="1">
              <a:solidFill>
                <a:schemeClr val="accent4"/>
              </a:solidFill>
              <a:latin typeface="Verdana"/>
              <a:cs typeface="Verdana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2E84A-0B9A-F74F-BAC5-50E793274049}" type="slidenum">
              <a:rPr lang="sv-SE" sz="800" b="1" smtClean="0">
                <a:solidFill>
                  <a:schemeClr val="accent4"/>
                </a:solidFill>
                <a:latin typeface="Verdana"/>
                <a:cs typeface="Verdana"/>
              </a:rPr>
              <a:t>‹#›</a:t>
            </a:fld>
            <a:endParaRPr lang="sv-SE" sz="800" b="1">
              <a:solidFill>
                <a:schemeClr val="accent4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22543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 b="1">
                <a:solidFill>
                  <a:schemeClr val="accent4"/>
                </a:solidFill>
                <a:latin typeface="Verdana"/>
                <a:cs typeface="Verdana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 b="1">
                <a:solidFill>
                  <a:schemeClr val="accent4"/>
                </a:solidFill>
                <a:latin typeface="Verdana"/>
                <a:cs typeface="Verdana"/>
              </a:defRPr>
            </a:lvl1pPr>
          </a:lstStyle>
          <a:p>
            <a:fld id="{82F43757-62F5-734C-A371-8B73A42459DD}" type="datetime1">
              <a:rPr lang="sv-SE" smtClean="0"/>
              <a:t>2020-08-27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solidFill>
                  <a:schemeClr val="accent4"/>
                </a:solidFill>
                <a:latin typeface="Verdana"/>
                <a:cs typeface="Verdana"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="1">
                <a:solidFill>
                  <a:schemeClr val="accent4"/>
                </a:solidFill>
                <a:latin typeface="Verdana"/>
                <a:cs typeface="Verdana"/>
              </a:defRPr>
            </a:lvl1pPr>
          </a:lstStyle>
          <a:p>
            <a:fld id="{29F26739-4911-EB43-A7A3-910B3B8CBD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3714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Verdana"/>
        <a:ea typeface="+mn-ea"/>
        <a:cs typeface="Verdana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Verdana"/>
        <a:ea typeface="+mn-ea"/>
        <a:cs typeface="Verdana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Verdana"/>
        <a:ea typeface="+mn-ea"/>
        <a:cs typeface="Verdana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Verdana"/>
        <a:ea typeface="+mn-ea"/>
        <a:cs typeface="Verdana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Verdana"/>
        <a:ea typeface="+mn-ea"/>
        <a:cs typeface="Verdan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Logo_Färg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3" r="12273"/>
          <a:stretch/>
        </p:blipFill>
        <p:spPr>
          <a:xfrm>
            <a:off x="377967" y="176791"/>
            <a:ext cx="2348119" cy="160241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45611" y="1828155"/>
            <a:ext cx="7772400" cy="93563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45611" y="2729497"/>
            <a:ext cx="7772400" cy="913816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rgbClr val="9D9D9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7595900" y="6140044"/>
            <a:ext cx="1548100" cy="71795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latin typeface="Verdana"/>
            </a:endParaRPr>
          </a:p>
        </p:txBody>
      </p:sp>
      <p:pic>
        <p:nvPicPr>
          <p:cNvPr id="6" name="Bildobjekt 5" descr="Logo_Färg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3" r="12273"/>
          <a:stretch/>
        </p:blipFill>
        <p:spPr>
          <a:xfrm>
            <a:off x="377967" y="176791"/>
            <a:ext cx="2348119" cy="1602418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7595900" y="6140044"/>
            <a:ext cx="1548100" cy="71795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0516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BEAD-720C-5D4F-9F33-A4BFBB851976}" type="datetime1">
              <a:rPr lang="sv-SE" smtClean="0"/>
              <a:t>2020-08-27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E75E-7414-5249-9442-E112C4DA886E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05673"/>
            <a:ext cx="6043613" cy="4103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rgbClr val="9D9D9C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92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1EF9-A2DE-EB44-BDEE-CCA7A69B33EF}" type="datetime1">
              <a:rPr lang="sv-SE" smtClean="0"/>
              <a:t>2020-08-27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E75E-7414-5249-9442-E112C4DA886E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05673"/>
            <a:ext cx="6043613" cy="4103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rgbClr val="9D9D9C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7087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9D9D9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9D9D9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D422-7799-AD48-BD3E-02841E514E21}" type="datetime1">
              <a:rPr lang="sv-SE" smtClean="0"/>
              <a:t>2020-08-27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5DBE-5EEE-FB4D-B8CF-273BB4E09BC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07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9809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800" b="1">
                <a:solidFill>
                  <a:schemeClr val="accent4"/>
                </a:solidFill>
                <a:latin typeface="Verdana"/>
              </a:defRPr>
            </a:lvl1pPr>
          </a:lstStyle>
          <a:p>
            <a:fld id="{7E077F4C-A003-374F-A2A2-1AEF96821B5D}" type="datetime1">
              <a:rPr lang="sv-SE" smtClean="0"/>
              <a:t>2020-08-27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800" b="1">
                <a:solidFill>
                  <a:schemeClr val="accent4"/>
                </a:solidFill>
                <a:latin typeface="Verdana"/>
              </a:defRPr>
            </a:lvl1pPr>
          </a:lstStyle>
          <a:p>
            <a:fld id="{88C6172B-72BC-084C-90D0-83DB66FF7820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 descr="Logo_Färg.jp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3" r="12273"/>
          <a:stretch/>
        </p:blipFill>
        <p:spPr>
          <a:xfrm>
            <a:off x="7899555" y="6210275"/>
            <a:ext cx="856090" cy="58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1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200" kern="120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600" kern="1200">
          <a:solidFill>
            <a:schemeClr val="tx1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000" kern="1200">
          <a:solidFill>
            <a:schemeClr val="tx2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45611" y="1142355"/>
            <a:ext cx="7772400" cy="93563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				Projektbeskrivning</a:t>
            </a:r>
          </a:p>
        </p:txBody>
      </p:sp>
      <p:sp>
        <p:nvSpPr>
          <p:cNvPr id="3" name="Rektangel 5">
            <a:extLst>
              <a:ext uri="{FF2B5EF4-FFF2-40B4-BE49-F238E27FC236}">
                <a16:creationId xmlns:a16="http://schemas.microsoft.com/office/drawing/2014/main" id="{E5827A73-F11B-4937-B2B9-AD67D3D0E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853" y="5409428"/>
            <a:ext cx="3635624" cy="101282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Aktivitet</a:t>
            </a:r>
          </a:p>
        </p:txBody>
      </p:sp>
      <p:sp>
        <p:nvSpPr>
          <p:cNvPr id="4" name="Rektangel 7">
            <a:extLst>
              <a:ext uri="{FF2B5EF4-FFF2-40B4-BE49-F238E27FC236}">
                <a16:creationId xmlns:a16="http://schemas.microsoft.com/office/drawing/2014/main" id="{AD002042-4CD6-4736-90AB-E8F5697A5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57" y="2263774"/>
            <a:ext cx="3228834" cy="1339851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Konsekvens</a:t>
            </a:r>
          </a:p>
        </p:txBody>
      </p:sp>
      <p:sp>
        <p:nvSpPr>
          <p:cNvPr id="5" name="Rektangel 9">
            <a:extLst>
              <a:ext uri="{FF2B5EF4-FFF2-40B4-BE49-F238E27FC236}">
                <a16:creationId xmlns:a16="http://schemas.microsoft.com/office/drawing/2014/main" id="{240ADD96-CB35-406A-BD6B-49EAFC4E5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57" y="4206875"/>
            <a:ext cx="3228834" cy="101282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</a:p>
        </p:txBody>
      </p:sp>
      <p:sp>
        <p:nvSpPr>
          <p:cNvPr id="6" name="Rektangel 8">
            <a:extLst>
              <a:ext uri="{FF2B5EF4-FFF2-40B4-BE49-F238E27FC236}">
                <a16:creationId xmlns:a16="http://schemas.microsoft.com/office/drawing/2014/main" id="{C58F5EC6-7C6E-4450-864F-6EA986EA1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852" y="2239963"/>
            <a:ext cx="3635625" cy="1515291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Effekt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4AFF25E-748A-41D6-8BE8-353AACBD9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851" y="4206874"/>
            <a:ext cx="3635625" cy="101282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Utfall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0494894-51D2-418E-BD00-51B1AC42F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328" y="1638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3FDEDDCC-F6AD-4D49-809F-5CCE62E48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328" y="2095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83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45611" y="1124770"/>
            <a:ext cx="7772400" cy="93563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				Projektbeskrivning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45611" y="2729496"/>
            <a:ext cx="7772400" cy="2950867"/>
          </a:xfrm>
        </p:spPr>
        <p:txBody>
          <a:bodyPr>
            <a:normAutofit lnSpcReduction="10000"/>
          </a:bodyPr>
          <a:lstStyle/>
          <a:p>
            <a:r>
              <a:rPr lang="sv-SE" dirty="0">
                <a:solidFill>
                  <a:schemeClr val="tx1"/>
                </a:solidFill>
              </a:rPr>
              <a:t>Kort beskrivning av projekt: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Deltagande myndigheter: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Kostnad: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37828"/>
      </p:ext>
    </p:extLst>
  </p:cSld>
  <p:clrMapOvr>
    <a:masterClrMapping/>
  </p:clrMapOvr>
</p:sld>
</file>

<file path=ppt/theme/theme1.xml><?xml version="1.0" encoding="utf-8"?>
<a:theme xmlns:a="http://schemas.openxmlformats.org/drawingml/2006/main" name="Finsam">
  <a:themeElements>
    <a:clrScheme name="Finsam 6">
      <a:dk1>
        <a:srgbClr val="000000"/>
      </a:dk1>
      <a:lt1>
        <a:sysClr val="window" lastClr="FFFFFF"/>
      </a:lt1>
      <a:dk2>
        <a:srgbClr val="F39200"/>
      </a:dk2>
      <a:lt2>
        <a:srgbClr val="FFFFFF"/>
      </a:lt2>
      <a:accent1>
        <a:srgbClr val="049893"/>
      </a:accent1>
      <a:accent2>
        <a:srgbClr val="91C959"/>
      </a:accent2>
      <a:accent3>
        <a:srgbClr val="FDC333"/>
      </a:accent3>
      <a:accent4>
        <a:srgbClr val="9D9D9C"/>
      </a:accent4>
      <a:accent5>
        <a:srgbClr val="4396C3"/>
      </a:accent5>
      <a:accent6>
        <a:srgbClr val="C5577C"/>
      </a:accent6>
      <a:hlink>
        <a:srgbClr val="B1ACE5"/>
      </a:hlink>
      <a:folHlink>
        <a:srgbClr val="BE26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Anpassad 6">
      <a:dk1>
        <a:srgbClr val="000000"/>
      </a:dk1>
      <a:lt1>
        <a:sysClr val="window" lastClr="FFFFFF"/>
      </a:lt1>
      <a:dk2>
        <a:srgbClr val="F39200"/>
      </a:dk2>
      <a:lt2>
        <a:srgbClr val="FFFFFF"/>
      </a:lt2>
      <a:accent1>
        <a:srgbClr val="049893"/>
      </a:accent1>
      <a:accent2>
        <a:srgbClr val="91C959"/>
      </a:accent2>
      <a:accent3>
        <a:srgbClr val="FDC333"/>
      </a:accent3>
      <a:accent4>
        <a:srgbClr val="9D9D9C"/>
      </a:accent4>
      <a:accent5>
        <a:srgbClr val="4396C3"/>
      </a:accent5>
      <a:accent6>
        <a:srgbClr val="C5577C"/>
      </a:accent6>
      <a:hlink>
        <a:srgbClr val="B1ACE5"/>
      </a:hlink>
      <a:folHlink>
        <a:srgbClr val="F392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Anpassad 6">
      <a:dk1>
        <a:srgbClr val="000000"/>
      </a:dk1>
      <a:lt1>
        <a:sysClr val="window" lastClr="FFFFFF"/>
      </a:lt1>
      <a:dk2>
        <a:srgbClr val="F39200"/>
      </a:dk2>
      <a:lt2>
        <a:srgbClr val="FFFFFF"/>
      </a:lt2>
      <a:accent1>
        <a:srgbClr val="049893"/>
      </a:accent1>
      <a:accent2>
        <a:srgbClr val="91C959"/>
      </a:accent2>
      <a:accent3>
        <a:srgbClr val="FDC333"/>
      </a:accent3>
      <a:accent4>
        <a:srgbClr val="9D9D9C"/>
      </a:accent4>
      <a:accent5>
        <a:srgbClr val="4396C3"/>
      </a:accent5>
      <a:accent6>
        <a:srgbClr val="C5577C"/>
      </a:accent6>
      <a:hlink>
        <a:srgbClr val="B1ACE5"/>
      </a:hlink>
      <a:folHlink>
        <a:srgbClr val="F392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A501598E16F04DABFBCE1F1EA12BA8" ma:contentTypeVersion="12" ma:contentTypeDescription="Create a new document." ma:contentTypeScope="" ma:versionID="21e5ff62367b765fd8e0b77899b2b146">
  <xsd:schema xmlns:xsd="http://www.w3.org/2001/XMLSchema" xmlns:xs="http://www.w3.org/2001/XMLSchema" xmlns:p="http://schemas.microsoft.com/office/2006/metadata/properties" xmlns:ns2="3d200656-ff11-4f54-8219-c0f1c7dcbf16" xmlns:ns3="bd74009f-1407-4fdb-b032-01dbfd31cf2d" targetNamespace="http://schemas.microsoft.com/office/2006/metadata/properties" ma:root="true" ma:fieldsID="08ca753d994d242f49cf580cff6632b0" ns2:_="" ns3:_="">
    <xsd:import namespace="3d200656-ff11-4f54-8219-c0f1c7dcbf16"/>
    <xsd:import namespace="bd74009f-1407-4fdb-b032-01dbfd31cf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00656-ff11-4f54-8219-c0f1c7dcbf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a16e9ac4-b72f-4a86-81f3-30362e9c2b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74009f-1407-4fdb-b032-01dbfd31cf2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c8595c7-538a-40b7-920a-e7937bc38747}" ma:internalName="TaxCatchAll" ma:showField="CatchAllData" ma:web="bd74009f-1407-4fdb-b032-01dbfd31cf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200656-ff11-4f54-8219-c0f1c7dcbf16">
      <Terms xmlns="http://schemas.microsoft.com/office/infopath/2007/PartnerControls"/>
    </lcf76f155ced4ddcb4097134ff3c332f>
    <TaxCatchAll xmlns="bd74009f-1407-4fdb-b032-01dbfd31cf2d" xsi:nil="true"/>
  </documentManagement>
</p:properties>
</file>

<file path=customXml/itemProps1.xml><?xml version="1.0" encoding="utf-8"?>
<ds:datastoreItem xmlns:ds="http://schemas.openxmlformats.org/officeDocument/2006/customXml" ds:itemID="{97511D80-D55E-41E7-91A5-B7C3255E2F5D}"/>
</file>

<file path=customXml/itemProps2.xml><?xml version="1.0" encoding="utf-8"?>
<ds:datastoreItem xmlns:ds="http://schemas.openxmlformats.org/officeDocument/2006/customXml" ds:itemID="{BA5F7DB6-B09E-4166-9977-A838CCAA91D0}"/>
</file>

<file path=customXml/itemProps3.xml><?xml version="1.0" encoding="utf-8"?>
<ds:datastoreItem xmlns:ds="http://schemas.openxmlformats.org/officeDocument/2006/customXml" ds:itemID="{64944F18-7D09-4D11-A389-FAB6DEAAD25A}"/>
</file>

<file path=docProps/app.xml><?xml version="1.0" encoding="utf-8"?>
<Properties xmlns="http://schemas.openxmlformats.org/officeDocument/2006/extended-properties" xmlns:vt="http://schemas.openxmlformats.org/officeDocument/2006/docPropsVTypes">
  <Template>Finsam - PowerPoint-mall</Template>
  <TotalTime>20</TotalTime>
  <Words>25</Words>
  <Application>Microsoft Office PowerPoint</Application>
  <PresentationFormat>Bildspel på skärmen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Finsam</vt:lpstr>
      <vt:lpstr>    Projektbeskrivning</vt:lpstr>
      <vt:lpstr>    Projektbeskrivning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Projektbeskrivning</dc:title>
  <dc:creator>Mikael Jung</dc:creator>
  <cp:lastModifiedBy>Mikael Jung</cp:lastModifiedBy>
  <cp:revision>7</cp:revision>
  <dcterms:created xsi:type="dcterms:W3CDTF">2016-10-07T06:37:47Z</dcterms:created>
  <dcterms:modified xsi:type="dcterms:W3CDTF">2020-08-27T10:57:57Z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0x01010085A501598E16F04DABFBCE1F1EA12BA8</vt:lpwstr>
  </property>
</Properties>
</file>